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6"/>
  </p:notesMasterIdLst>
  <p:sldIdLst>
    <p:sldId id="339" r:id="rId5"/>
    <p:sldId id="356" r:id="rId6"/>
    <p:sldId id="310" r:id="rId7"/>
    <p:sldId id="314" r:id="rId8"/>
    <p:sldId id="315" r:id="rId9"/>
    <p:sldId id="316" r:id="rId10"/>
    <p:sldId id="317" r:id="rId11"/>
    <p:sldId id="318" r:id="rId12"/>
    <p:sldId id="319" r:id="rId13"/>
    <p:sldId id="320" r:id="rId14"/>
    <p:sldId id="321" r:id="rId15"/>
    <p:sldId id="322" r:id="rId16"/>
    <p:sldId id="323" r:id="rId17"/>
    <p:sldId id="325" r:id="rId18"/>
    <p:sldId id="326" r:id="rId19"/>
    <p:sldId id="327" r:id="rId20"/>
    <p:sldId id="328" r:id="rId21"/>
    <p:sldId id="329" r:id="rId22"/>
    <p:sldId id="330" r:id="rId23"/>
    <p:sldId id="272" r:id="rId24"/>
    <p:sldId id="273" r:id="rId25"/>
    <p:sldId id="274" r:id="rId26"/>
    <p:sldId id="275" r:id="rId27"/>
    <p:sldId id="276" r:id="rId28"/>
    <p:sldId id="278" r:id="rId29"/>
    <p:sldId id="334" r:id="rId30"/>
    <p:sldId id="335" r:id="rId31"/>
    <p:sldId id="336" r:id="rId32"/>
    <p:sldId id="337" r:id="rId33"/>
    <p:sldId id="338" r:id="rId34"/>
    <p:sldId id="357"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8D02A-18CE-4E40-B63B-96522699E69C}" v="3" dt="2022-11-17T12:49:5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5" autoAdjust="0"/>
  </p:normalViewPr>
  <p:slideViewPr>
    <p:cSldViewPr snapToGrid="0">
      <p:cViewPr varScale="1">
        <p:scale>
          <a:sx n="52" d="100"/>
          <a:sy n="52" d="100"/>
        </p:scale>
        <p:origin x="14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C1C8D02A-18CE-4E40-B63B-96522699E69C}"/>
    <pc:docChg chg="custSel addSld modSld sldOrd">
      <pc:chgData name="Henrike Bosman - Bannink" userId="4a824095-c99e-4397-b98c-ef710206c2cb" providerId="ADAL" clId="{C1C8D02A-18CE-4E40-B63B-96522699E69C}" dt="2022-11-22T10:21:56.603" v="294" actId="20577"/>
      <pc:docMkLst>
        <pc:docMk/>
      </pc:docMkLst>
      <pc:sldChg chg="modSp mod">
        <pc:chgData name="Henrike Bosman - Bannink" userId="4a824095-c99e-4397-b98c-ef710206c2cb" providerId="ADAL" clId="{C1C8D02A-18CE-4E40-B63B-96522699E69C}" dt="2022-11-17T12:34:11.156" v="2" actId="27636"/>
        <pc:sldMkLst>
          <pc:docMk/>
          <pc:sldMk cId="2852749033" sldId="273"/>
        </pc:sldMkLst>
        <pc:spChg chg="mod">
          <ac:chgData name="Henrike Bosman - Bannink" userId="4a824095-c99e-4397-b98c-ef710206c2cb" providerId="ADAL" clId="{C1C8D02A-18CE-4E40-B63B-96522699E69C}" dt="2022-11-17T12:34:11.156" v="2" actId="27636"/>
          <ac:spMkLst>
            <pc:docMk/>
            <pc:sldMk cId="2852749033" sldId="273"/>
            <ac:spMk id="2" creationId="{9C12F32F-DF15-4B72-904E-AC7E88E080A3}"/>
          </ac:spMkLst>
        </pc:spChg>
      </pc:sldChg>
      <pc:sldChg chg="modSp">
        <pc:chgData name="Henrike Bosman - Bannink" userId="4a824095-c99e-4397-b98c-ef710206c2cb" providerId="ADAL" clId="{C1C8D02A-18CE-4E40-B63B-96522699E69C}" dt="2022-11-17T12:34:10.741" v="0"/>
        <pc:sldMkLst>
          <pc:docMk/>
          <pc:sldMk cId="129122146" sldId="274"/>
        </pc:sldMkLst>
        <pc:spChg chg="mod">
          <ac:chgData name="Henrike Bosman - Bannink" userId="4a824095-c99e-4397-b98c-ef710206c2cb" providerId="ADAL" clId="{C1C8D02A-18CE-4E40-B63B-96522699E69C}" dt="2022-11-17T12:34:10.741" v="0"/>
          <ac:spMkLst>
            <pc:docMk/>
            <pc:sldMk cId="129122146" sldId="274"/>
            <ac:spMk id="2" creationId="{01CD94D9-70E7-4F47-951F-CF5899469B4A}"/>
          </ac:spMkLst>
        </pc:spChg>
        <pc:spChg chg="mod">
          <ac:chgData name="Henrike Bosman - Bannink" userId="4a824095-c99e-4397-b98c-ef710206c2cb" providerId="ADAL" clId="{C1C8D02A-18CE-4E40-B63B-96522699E69C}" dt="2022-11-17T12:34:10.741" v="0"/>
          <ac:spMkLst>
            <pc:docMk/>
            <pc:sldMk cId="129122146" sldId="274"/>
            <ac:spMk id="3" creationId="{C34F8351-3A26-4BF7-82AF-D96E7B90677D}"/>
          </ac:spMkLst>
        </pc:spChg>
      </pc:sldChg>
      <pc:sldChg chg="modSp">
        <pc:chgData name="Henrike Bosman - Bannink" userId="4a824095-c99e-4397-b98c-ef710206c2cb" providerId="ADAL" clId="{C1C8D02A-18CE-4E40-B63B-96522699E69C}" dt="2022-11-17T12:34:10.741" v="0"/>
        <pc:sldMkLst>
          <pc:docMk/>
          <pc:sldMk cId="3749234449" sldId="275"/>
        </pc:sldMkLst>
        <pc:spChg chg="mod">
          <ac:chgData name="Henrike Bosman - Bannink" userId="4a824095-c99e-4397-b98c-ef710206c2cb" providerId="ADAL" clId="{C1C8D02A-18CE-4E40-B63B-96522699E69C}" dt="2022-11-17T12:34:10.741" v="0"/>
          <ac:spMkLst>
            <pc:docMk/>
            <pc:sldMk cId="3749234449" sldId="275"/>
            <ac:spMk id="2" creationId="{58CC9DBA-7104-46A5-B594-02B80D9479A2}"/>
          </ac:spMkLst>
        </pc:spChg>
        <pc:spChg chg="mod">
          <ac:chgData name="Henrike Bosman - Bannink" userId="4a824095-c99e-4397-b98c-ef710206c2cb" providerId="ADAL" clId="{C1C8D02A-18CE-4E40-B63B-96522699E69C}" dt="2022-11-17T12:34:10.741" v="0"/>
          <ac:spMkLst>
            <pc:docMk/>
            <pc:sldMk cId="3749234449" sldId="275"/>
            <ac:spMk id="3" creationId="{ADC0B9C3-1A4A-4DD0-ADD8-6C3CD0338543}"/>
          </ac:spMkLst>
        </pc:spChg>
      </pc:sldChg>
      <pc:sldChg chg="modSp">
        <pc:chgData name="Henrike Bosman - Bannink" userId="4a824095-c99e-4397-b98c-ef710206c2cb" providerId="ADAL" clId="{C1C8D02A-18CE-4E40-B63B-96522699E69C}" dt="2022-11-17T12:34:10.741" v="0"/>
        <pc:sldMkLst>
          <pc:docMk/>
          <pc:sldMk cId="1397614755" sldId="310"/>
        </pc:sldMkLst>
        <pc:spChg chg="mod">
          <ac:chgData name="Henrike Bosman - Bannink" userId="4a824095-c99e-4397-b98c-ef710206c2cb" providerId="ADAL" clId="{C1C8D02A-18CE-4E40-B63B-96522699E69C}" dt="2022-11-17T12:34:10.741" v="0"/>
          <ac:spMkLst>
            <pc:docMk/>
            <pc:sldMk cId="1397614755" sldId="310"/>
            <ac:spMk id="2" creationId="{00000000-0000-0000-0000-000000000000}"/>
          </ac:spMkLst>
        </pc:spChg>
        <pc:spChg chg="mod">
          <ac:chgData name="Henrike Bosman - Bannink" userId="4a824095-c99e-4397-b98c-ef710206c2cb" providerId="ADAL" clId="{C1C8D02A-18CE-4E40-B63B-96522699E69C}" dt="2022-11-17T12:34:10.741" v="0"/>
          <ac:spMkLst>
            <pc:docMk/>
            <pc:sldMk cId="1397614755" sldId="310"/>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247233399" sldId="314"/>
        </pc:sldMkLst>
        <pc:spChg chg="mod">
          <ac:chgData name="Henrike Bosman - Bannink" userId="4a824095-c99e-4397-b98c-ef710206c2cb" providerId="ADAL" clId="{C1C8D02A-18CE-4E40-B63B-96522699E69C}" dt="2022-11-17T12:34:10.741" v="0"/>
          <ac:spMkLst>
            <pc:docMk/>
            <pc:sldMk cId="1247233399" sldId="314"/>
            <ac:spMk id="2" creationId="{00000000-0000-0000-0000-000000000000}"/>
          </ac:spMkLst>
        </pc:spChg>
        <pc:spChg chg="mod">
          <ac:chgData name="Henrike Bosman - Bannink" userId="4a824095-c99e-4397-b98c-ef710206c2cb" providerId="ADAL" clId="{C1C8D02A-18CE-4E40-B63B-96522699E69C}" dt="2022-11-17T12:34:10.741" v="0"/>
          <ac:spMkLst>
            <pc:docMk/>
            <pc:sldMk cId="1247233399" sldId="314"/>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340408605" sldId="315"/>
        </pc:sldMkLst>
        <pc:spChg chg="mod">
          <ac:chgData name="Henrike Bosman - Bannink" userId="4a824095-c99e-4397-b98c-ef710206c2cb" providerId="ADAL" clId="{C1C8D02A-18CE-4E40-B63B-96522699E69C}" dt="2022-11-17T12:34:10.741" v="0"/>
          <ac:spMkLst>
            <pc:docMk/>
            <pc:sldMk cId="340408605" sldId="315"/>
            <ac:spMk id="2" creationId="{00000000-0000-0000-0000-000000000000}"/>
          </ac:spMkLst>
        </pc:spChg>
        <pc:spChg chg="mod">
          <ac:chgData name="Henrike Bosman - Bannink" userId="4a824095-c99e-4397-b98c-ef710206c2cb" providerId="ADAL" clId="{C1C8D02A-18CE-4E40-B63B-96522699E69C}" dt="2022-11-17T12:34:10.741" v="0"/>
          <ac:spMkLst>
            <pc:docMk/>
            <pc:sldMk cId="340408605" sldId="315"/>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3259471342" sldId="316"/>
        </pc:sldMkLst>
        <pc:spChg chg="mod">
          <ac:chgData name="Henrike Bosman - Bannink" userId="4a824095-c99e-4397-b98c-ef710206c2cb" providerId="ADAL" clId="{C1C8D02A-18CE-4E40-B63B-96522699E69C}" dt="2022-11-17T12:34:10.741" v="0"/>
          <ac:spMkLst>
            <pc:docMk/>
            <pc:sldMk cId="3259471342" sldId="316"/>
            <ac:spMk id="2" creationId="{00000000-0000-0000-0000-000000000000}"/>
          </ac:spMkLst>
        </pc:spChg>
        <pc:spChg chg="mod">
          <ac:chgData name="Henrike Bosman - Bannink" userId="4a824095-c99e-4397-b98c-ef710206c2cb" providerId="ADAL" clId="{C1C8D02A-18CE-4E40-B63B-96522699E69C}" dt="2022-11-17T12:34:10.741" v="0"/>
          <ac:spMkLst>
            <pc:docMk/>
            <pc:sldMk cId="3259471342" sldId="316"/>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541867487" sldId="317"/>
        </pc:sldMkLst>
        <pc:spChg chg="mod">
          <ac:chgData name="Henrike Bosman - Bannink" userId="4a824095-c99e-4397-b98c-ef710206c2cb" providerId="ADAL" clId="{C1C8D02A-18CE-4E40-B63B-96522699E69C}" dt="2022-11-17T12:34:10.741" v="0"/>
          <ac:spMkLst>
            <pc:docMk/>
            <pc:sldMk cId="1541867487" sldId="317"/>
            <ac:spMk id="2" creationId="{00000000-0000-0000-0000-000000000000}"/>
          </ac:spMkLst>
        </pc:spChg>
        <pc:spChg chg="mod">
          <ac:chgData name="Henrike Bosman - Bannink" userId="4a824095-c99e-4397-b98c-ef710206c2cb" providerId="ADAL" clId="{C1C8D02A-18CE-4E40-B63B-96522699E69C}" dt="2022-11-17T12:34:10.741" v="0"/>
          <ac:spMkLst>
            <pc:docMk/>
            <pc:sldMk cId="1541867487" sldId="317"/>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142970475" sldId="318"/>
        </pc:sldMkLst>
        <pc:spChg chg="mod">
          <ac:chgData name="Henrike Bosman - Bannink" userId="4a824095-c99e-4397-b98c-ef710206c2cb" providerId="ADAL" clId="{C1C8D02A-18CE-4E40-B63B-96522699E69C}" dt="2022-11-17T12:34:10.741" v="0"/>
          <ac:spMkLst>
            <pc:docMk/>
            <pc:sldMk cId="1142970475" sldId="318"/>
            <ac:spMk id="2" creationId="{00000000-0000-0000-0000-000000000000}"/>
          </ac:spMkLst>
        </pc:spChg>
        <pc:spChg chg="mod">
          <ac:chgData name="Henrike Bosman - Bannink" userId="4a824095-c99e-4397-b98c-ef710206c2cb" providerId="ADAL" clId="{C1C8D02A-18CE-4E40-B63B-96522699E69C}" dt="2022-11-17T12:34:10.741" v="0"/>
          <ac:spMkLst>
            <pc:docMk/>
            <pc:sldMk cId="1142970475" sldId="318"/>
            <ac:spMk id="3" creationId="{00000000-0000-0000-0000-000000000000}"/>
          </ac:spMkLst>
        </pc:spChg>
      </pc:sldChg>
      <pc:sldChg chg="modSp mod">
        <pc:chgData name="Henrike Bosman - Bannink" userId="4a824095-c99e-4397-b98c-ef710206c2cb" providerId="ADAL" clId="{C1C8D02A-18CE-4E40-B63B-96522699E69C}" dt="2022-11-17T12:34:11.107" v="1" actId="27636"/>
        <pc:sldMkLst>
          <pc:docMk/>
          <pc:sldMk cId="1200366271" sldId="319"/>
        </pc:sldMkLst>
        <pc:spChg chg="mod">
          <ac:chgData name="Henrike Bosman - Bannink" userId="4a824095-c99e-4397-b98c-ef710206c2cb" providerId="ADAL" clId="{C1C8D02A-18CE-4E40-B63B-96522699E69C}" dt="2022-11-17T12:34:10.741" v="0"/>
          <ac:spMkLst>
            <pc:docMk/>
            <pc:sldMk cId="1200366271" sldId="319"/>
            <ac:spMk id="2" creationId="{00000000-0000-0000-0000-000000000000}"/>
          </ac:spMkLst>
        </pc:spChg>
        <pc:spChg chg="mod">
          <ac:chgData name="Henrike Bosman - Bannink" userId="4a824095-c99e-4397-b98c-ef710206c2cb" providerId="ADAL" clId="{C1C8D02A-18CE-4E40-B63B-96522699E69C}" dt="2022-11-17T12:34:11.107" v="1" actId="27636"/>
          <ac:spMkLst>
            <pc:docMk/>
            <pc:sldMk cId="1200366271" sldId="319"/>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712295889" sldId="321"/>
        </pc:sldMkLst>
        <pc:spChg chg="mod">
          <ac:chgData name="Henrike Bosman - Bannink" userId="4a824095-c99e-4397-b98c-ef710206c2cb" providerId="ADAL" clId="{C1C8D02A-18CE-4E40-B63B-96522699E69C}" dt="2022-11-17T12:34:10.741" v="0"/>
          <ac:spMkLst>
            <pc:docMk/>
            <pc:sldMk cId="1712295889" sldId="321"/>
            <ac:spMk id="2" creationId="{00000000-0000-0000-0000-000000000000}"/>
          </ac:spMkLst>
        </pc:spChg>
        <pc:spChg chg="mod">
          <ac:chgData name="Henrike Bosman - Bannink" userId="4a824095-c99e-4397-b98c-ef710206c2cb" providerId="ADAL" clId="{C1C8D02A-18CE-4E40-B63B-96522699E69C}" dt="2022-11-17T12:34:10.741" v="0"/>
          <ac:spMkLst>
            <pc:docMk/>
            <pc:sldMk cId="1712295889" sldId="321"/>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437457658" sldId="322"/>
        </pc:sldMkLst>
        <pc:spChg chg="mod">
          <ac:chgData name="Henrike Bosman - Bannink" userId="4a824095-c99e-4397-b98c-ef710206c2cb" providerId="ADAL" clId="{C1C8D02A-18CE-4E40-B63B-96522699E69C}" dt="2022-11-17T12:34:10.741" v="0"/>
          <ac:spMkLst>
            <pc:docMk/>
            <pc:sldMk cId="437457658" sldId="322"/>
            <ac:spMk id="2" creationId="{00000000-0000-0000-0000-000000000000}"/>
          </ac:spMkLst>
        </pc:spChg>
        <pc:spChg chg="mod">
          <ac:chgData name="Henrike Bosman - Bannink" userId="4a824095-c99e-4397-b98c-ef710206c2cb" providerId="ADAL" clId="{C1C8D02A-18CE-4E40-B63B-96522699E69C}" dt="2022-11-17T12:34:10.741" v="0"/>
          <ac:spMkLst>
            <pc:docMk/>
            <pc:sldMk cId="437457658" sldId="322"/>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2741468219" sldId="323"/>
        </pc:sldMkLst>
        <pc:spChg chg="mod">
          <ac:chgData name="Henrike Bosman - Bannink" userId="4a824095-c99e-4397-b98c-ef710206c2cb" providerId="ADAL" clId="{C1C8D02A-18CE-4E40-B63B-96522699E69C}" dt="2022-11-17T12:34:10.741" v="0"/>
          <ac:spMkLst>
            <pc:docMk/>
            <pc:sldMk cId="2741468219" sldId="323"/>
            <ac:spMk id="2" creationId="{00000000-0000-0000-0000-000000000000}"/>
          </ac:spMkLst>
        </pc:spChg>
        <pc:spChg chg="mod">
          <ac:chgData name="Henrike Bosman - Bannink" userId="4a824095-c99e-4397-b98c-ef710206c2cb" providerId="ADAL" clId="{C1C8D02A-18CE-4E40-B63B-96522699E69C}" dt="2022-11-17T12:34:10.741" v="0"/>
          <ac:spMkLst>
            <pc:docMk/>
            <pc:sldMk cId="2741468219" sldId="323"/>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2524895951" sldId="325"/>
        </pc:sldMkLst>
        <pc:spChg chg="mod">
          <ac:chgData name="Henrike Bosman - Bannink" userId="4a824095-c99e-4397-b98c-ef710206c2cb" providerId="ADAL" clId="{C1C8D02A-18CE-4E40-B63B-96522699E69C}" dt="2022-11-17T12:34:10.741" v="0"/>
          <ac:spMkLst>
            <pc:docMk/>
            <pc:sldMk cId="2524895951" sldId="325"/>
            <ac:spMk id="2" creationId="{00000000-0000-0000-0000-000000000000}"/>
          </ac:spMkLst>
        </pc:spChg>
        <pc:spChg chg="mod">
          <ac:chgData name="Henrike Bosman - Bannink" userId="4a824095-c99e-4397-b98c-ef710206c2cb" providerId="ADAL" clId="{C1C8D02A-18CE-4E40-B63B-96522699E69C}" dt="2022-11-17T12:34:10.741" v="0"/>
          <ac:spMkLst>
            <pc:docMk/>
            <pc:sldMk cId="2524895951" sldId="325"/>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424707825" sldId="326"/>
        </pc:sldMkLst>
        <pc:spChg chg="mod">
          <ac:chgData name="Henrike Bosman - Bannink" userId="4a824095-c99e-4397-b98c-ef710206c2cb" providerId="ADAL" clId="{C1C8D02A-18CE-4E40-B63B-96522699E69C}" dt="2022-11-17T12:34:10.741" v="0"/>
          <ac:spMkLst>
            <pc:docMk/>
            <pc:sldMk cId="424707825" sldId="326"/>
            <ac:spMk id="2" creationId="{00000000-0000-0000-0000-000000000000}"/>
          </ac:spMkLst>
        </pc:spChg>
        <pc:spChg chg="mod">
          <ac:chgData name="Henrike Bosman - Bannink" userId="4a824095-c99e-4397-b98c-ef710206c2cb" providerId="ADAL" clId="{C1C8D02A-18CE-4E40-B63B-96522699E69C}" dt="2022-11-17T12:34:10.741" v="0"/>
          <ac:spMkLst>
            <pc:docMk/>
            <pc:sldMk cId="424707825" sldId="326"/>
            <ac:spMk id="3" creationId="{00000000-0000-0000-0000-000000000000}"/>
          </ac:spMkLst>
        </pc:spChg>
      </pc:sldChg>
      <pc:sldChg chg="modSp mod">
        <pc:chgData name="Henrike Bosman - Bannink" userId="4a824095-c99e-4397-b98c-ef710206c2cb" providerId="ADAL" clId="{C1C8D02A-18CE-4E40-B63B-96522699E69C}" dt="2022-11-22T08:02:41.374" v="288" actId="14100"/>
        <pc:sldMkLst>
          <pc:docMk/>
          <pc:sldMk cId="236642903" sldId="327"/>
        </pc:sldMkLst>
        <pc:spChg chg="mod">
          <ac:chgData name="Henrike Bosman - Bannink" userId="4a824095-c99e-4397-b98c-ef710206c2cb" providerId="ADAL" clId="{C1C8D02A-18CE-4E40-B63B-96522699E69C}" dt="2022-11-17T12:34:10.741" v="0"/>
          <ac:spMkLst>
            <pc:docMk/>
            <pc:sldMk cId="236642903" sldId="327"/>
            <ac:spMk id="2" creationId="{00000000-0000-0000-0000-000000000000}"/>
          </ac:spMkLst>
        </pc:spChg>
        <pc:spChg chg="mod">
          <ac:chgData name="Henrike Bosman - Bannink" userId="4a824095-c99e-4397-b98c-ef710206c2cb" providerId="ADAL" clId="{C1C8D02A-18CE-4E40-B63B-96522699E69C}" dt="2022-11-17T12:34:10.741" v="0"/>
          <ac:spMkLst>
            <pc:docMk/>
            <pc:sldMk cId="236642903" sldId="327"/>
            <ac:spMk id="3" creationId="{00000000-0000-0000-0000-000000000000}"/>
          </ac:spMkLst>
        </pc:spChg>
        <pc:spChg chg="mod">
          <ac:chgData name="Henrike Bosman - Bannink" userId="4a824095-c99e-4397-b98c-ef710206c2cb" providerId="ADAL" clId="{C1C8D02A-18CE-4E40-B63B-96522699E69C}" dt="2022-11-22T08:02:41.374" v="288" actId="14100"/>
          <ac:spMkLst>
            <pc:docMk/>
            <pc:sldMk cId="236642903" sldId="327"/>
            <ac:spMk id="6" creationId="{00000000-0000-0000-0000-000000000000}"/>
          </ac:spMkLst>
        </pc:spChg>
      </pc:sldChg>
      <pc:sldChg chg="modSp">
        <pc:chgData name="Henrike Bosman - Bannink" userId="4a824095-c99e-4397-b98c-ef710206c2cb" providerId="ADAL" clId="{C1C8D02A-18CE-4E40-B63B-96522699E69C}" dt="2022-11-17T12:34:10.741" v="0"/>
        <pc:sldMkLst>
          <pc:docMk/>
          <pc:sldMk cId="596818654" sldId="328"/>
        </pc:sldMkLst>
        <pc:spChg chg="mod">
          <ac:chgData name="Henrike Bosman - Bannink" userId="4a824095-c99e-4397-b98c-ef710206c2cb" providerId="ADAL" clId="{C1C8D02A-18CE-4E40-B63B-96522699E69C}" dt="2022-11-17T12:34:10.741" v="0"/>
          <ac:spMkLst>
            <pc:docMk/>
            <pc:sldMk cId="596818654" sldId="328"/>
            <ac:spMk id="2" creationId="{00000000-0000-0000-0000-000000000000}"/>
          </ac:spMkLst>
        </pc:spChg>
        <pc:spChg chg="mod">
          <ac:chgData name="Henrike Bosman - Bannink" userId="4a824095-c99e-4397-b98c-ef710206c2cb" providerId="ADAL" clId="{C1C8D02A-18CE-4E40-B63B-96522699E69C}" dt="2022-11-17T12:34:10.741" v="0"/>
          <ac:spMkLst>
            <pc:docMk/>
            <pc:sldMk cId="596818654" sldId="328"/>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3952485420" sldId="329"/>
        </pc:sldMkLst>
        <pc:spChg chg="mod">
          <ac:chgData name="Henrike Bosman - Bannink" userId="4a824095-c99e-4397-b98c-ef710206c2cb" providerId="ADAL" clId="{C1C8D02A-18CE-4E40-B63B-96522699E69C}" dt="2022-11-17T12:34:10.741" v="0"/>
          <ac:spMkLst>
            <pc:docMk/>
            <pc:sldMk cId="3952485420" sldId="329"/>
            <ac:spMk id="2" creationId="{00000000-0000-0000-0000-000000000000}"/>
          </ac:spMkLst>
        </pc:spChg>
        <pc:spChg chg="mod">
          <ac:chgData name="Henrike Bosman - Bannink" userId="4a824095-c99e-4397-b98c-ef710206c2cb" providerId="ADAL" clId="{C1C8D02A-18CE-4E40-B63B-96522699E69C}" dt="2022-11-17T12:34:10.741" v="0"/>
          <ac:spMkLst>
            <pc:docMk/>
            <pc:sldMk cId="3952485420" sldId="329"/>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519773618" sldId="330"/>
        </pc:sldMkLst>
        <pc:spChg chg="mod">
          <ac:chgData name="Henrike Bosman - Bannink" userId="4a824095-c99e-4397-b98c-ef710206c2cb" providerId="ADAL" clId="{C1C8D02A-18CE-4E40-B63B-96522699E69C}" dt="2022-11-17T12:34:10.741" v="0"/>
          <ac:spMkLst>
            <pc:docMk/>
            <pc:sldMk cId="1519773618" sldId="330"/>
            <ac:spMk id="2" creationId="{00000000-0000-0000-0000-000000000000}"/>
          </ac:spMkLst>
        </pc:spChg>
        <pc:spChg chg="mod">
          <ac:chgData name="Henrike Bosman - Bannink" userId="4a824095-c99e-4397-b98c-ef710206c2cb" providerId="ADAL" clId="{C1C8D02A-18CE-4E40-B63B-96522699E69C}" dt="2022-11-17T12:34:10.741" v="0"/>
          <ac:spMkLst>
            <pc:docMk/>
            <pc:sldMk cId="1519773618" sldId="330"/>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2340347299" sldId="334"/>
        </pc:sldMkLst>
        <pc:spChg chg="mod">
          <ac:chgData name="Henrike Bosman - Bannink" userId="4a824095-c99e-4397-b98c-ef710206c2cb" providerId="ADAL" clId="{C1C8D02A-18CE-4E40-B63B-96522699E69C}" dt="2022-11-17T12:34:10.741" v="0"/>
          <ac:spMkLst>
            <pc:docMk/>
            <pc:sldMk cId="2340347299" sldId="334"/>
            <ac:spMk id="2" creationId="{00000000-0000-0000-0000-000000000000}"/>
          </ac:spMkLst>
        </pc:spChg>
        <pc:spChg chg="mod">
          <ac:chgData name="Henrike Bosman - Bannink" userId="4a824095-c99e-4397-b98c-ef710206c2cb" providerId="ADAL" clId="{C1C8D02A-18CE-4E40-B63B-96522699E69C}" dt="2022-11-17T12:34:10.741" v="0"/>
          <ac:spMkLst>
            <pc:docMk/>
            <pc:sldMk cId="2340347299" sldId="334"/>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818126168" sldId="335"/>
        </pc:sldMkLst>
        <pc:spChg chg="mod">
          <ac:chgData name="Henrike Bosman - Bannink" userId="4a824095-c99e-4397-b98c-ef710206c2cb" providerId="ADAL" clId="{C1C8D02A-18CE-4E40-B63B-96522699E69C}" dt="2022-11-17T12:34:10.741" v="0"/>
          <ac:spMkLst>
            <pc:docMk/>
            <pc:sldMk cId="818126168" sldId="335"/>
            <ac:spMk id="2" creationId="{00000000-0000-0000-0000-000000000000}"/>
          </ac:spMkLst>
        </pc:spChg>
        <pc:spChg chg="mod">
          <ac:chgData name="Henrike Bosman - Bannink" userId="4a824095-c99e-4397-b98c-ef710206c2cb" providerId="ADAL" clId="{C1C8D02A-18CE-4E40-B63B-96522699E69C}" dt="2022-11-17T12:34:10.741" v="0"/>
          <ac:spMkLst>
            <pc:docMk/>
            <pc:sldMk cId="818126168" sldId="335"/>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900055254" sldId="336"/>
        </pc:sldMkLst>
        <pc:spChg chg="mod">
          <ac:chgData name="Henrike Bosman - Bannink" userId="4a824095-c99e-4397-b98c-ef710206c2cb" providerId="ADAL" clId="{C1C8D02A-18CE-4E40-B63B-96522699E69C}" dt="2022-11-17T12:34:10.741" v="0"/>
          <ac:spMkLst>
            <pc:docMk/>
            <pc:sldMk cId="900055254" sldId="336"/>
            <ac:spMk id="2" creationId="{00000000-0000-0000-0000-000000000000}"/>
          </ac:spMkLst>
        </pc:spChg>
        <pc:spChg chg="mod">
          <ac:chgData name="Henrike Bosman - Bannink" userId="4a824095-c99e-4397-b98c-ef710206c2cb" providerId="ADAL" clId="{C1C8D02A-18CE-4E40-B63B-96522699E69C}" dt="2022-11-17T12:34:10.741" v="0"/>
          <ac:spMkLst>
            <pc:docMk/>
            <pc:sldMk cId="900055254" sldId="336"/>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1860487752" sldId="337"/>
        </pc:sldMkLst>
        <pc:spChg chg="mod">
          <ac:chgData name="Henrike Bosman - Bannink" userId="4a824095-c99e-4397-b98c-ef710206c2cb" providerId="ADAL" clId="{C1C8D02A-18CE-4E40-B63B-96522699E69C}" dt="2022-11-17T12:34:10.741" v="0"/>
          <ac:spMkLst>
            <pc:docMk/>
            <pc:sldMk cId="1860487752" sldId="337"/>
            <ac:spMk id="2" creationId="{00000000-0000-0000-0000-000000000000}"/>
          </ac:spMkLst>
        </pc:spChg>
        <pc:spChg chg="mod">
          <ac:chgData name="Henrike Bosman - Bannink" userId="4a824095-c99e-4397-b98c-ef710206c2cb" providerId="ADAL" clId="{C1C8D02A-18CE-4E40-B63B-96522699E69C}" dt="2022-11-17T12:34:10.741" v="0"/>
          <ac:spMkLst>
            <pc:docMk/>
            <pc:sldMk cId="1860487752" sldId="337"/>
            <ac:spMk id="3" creationId="{00000000-0000-0000-0000-000000000000}"/>
          </ac:spMkLst>
        </pc:spChg>
      </pc:sldChg>
      <pc:sldChg chg="modSp">
        <pc:chgData name="Henrike Bosman - Bannink" userId="4a824095-c99e-4397-b98c-ef710206c2cb" providerId="ADAL" clId="{C1C8D02A-18CE-4E40-B63B-96522699E69C}" dt="2022-11-17T12:34:10.741" v="0"/>
        <pc:sldMkLst>
          <pc:docMk/>
          <pc:sldMk cId="2023087959" sldId="338"/>
        </pc:sldMkLst>
        <pc:spChg chg="mod">
          <ac:chgData name="Henrike Bosman - Bannink" userId="4a824095-c99e-4397-b98c-ef710206c2cb" providerId="ADAL" clId="{C1C8D02A-18CE-4E40-B63B-96522699E69C}" dt="2022-11-17T12:34:10.741" v="0"/>
          <ac:spMkLst>
            <pc:docMk/>
            <pc:sldMk cId="2023087959" sldId="338"/>
            <ac:spMk id="2" creationId="{00000000-0000-0000-0000-000000000000}"/>
          </ac:spMkLst>
        </pc:spChg>
        <pc:spChg chg="mod">
          <ac:chgData name="Henrike Bosman - Bannink" userId="4a824095-c99e-4397-b98c-ef710206c2cb" providerId="ADAL" clId="{C1C8D02A-18CE-4E40-B63B-96522699E69C}" dt="2022-11-17T12:34:10.741" v="0"/>
          <ac:spMkLst>
            <pc:docMk/>
            <pc:sldMk cId="2023087959" sldId="338"/>
            <ac:spMk id="3" creationId="{00000000-0000-0000-0000-000000000000}"/>
          </ac:spMkLst>
        </pc:spChg>
      </pc:sldChg>
      <pc:sldChg chg="addSp delSp modSp mod setBg addAnim">
        <pc:chgData name="Henrike Bosman - Bannink" userId="4a824095-c99e-4397-b98c-ef710206c2cb" providerId="ADAL" clId="{C1C8D02A-18CE-4E40-B63B-96522699E69C}" dt="2022-11-17T12:34:26.066" v="6"/>
        <pc:sldMkLst>
          <pc:docMk/>
          <pc:sldMk cId="4070625447" sldId="339"/>
        </pc:sldMkLst>
        <pc:spChg chg="mod">
          <ac:chgData name="Henrike Bosman - Bannink" userId="4a824095-c99e-4397-b98c-ef710206c2cb" providerId="ADAL" clId="{C1C8D02A-18CE-4E40-B63B-96522699E69C}" dt="2022-11-17T12:34:26.065" v="4" actId="26606"/>
          <ac:spMkLst>
            <pc:docMk/>
            <pc:sldMk cId="4070625447" sldId="339"/>
            <ac:spMk id="2" creationId="{C163937C-9CD1-4B13-A070-0242466BC057}"/>
          </ac:spMkLst>
        </pc:spChg>
        <pc:spChg chg="mod">
          <ac:chgData name="Henrike Bosman - Bannink" userId="4a824095-c99e-4397-b98c-ef710206c2cb" providerId="ADAL" clId="{C1C8D02A-18CE-4E40-B63B-96522699E69C}" dt="2022-11-17T12:34:26.065" v="4" actId="26606"/>
          <ac:spMkLst>
            <pc:docMk/>
            <pc:sldMk cId="4070625447" sldId="339"/>
            <ac:spMk id="3" creationId="{EF78D866-7B8B-4A13-8092-C58CA2F41BEA}"/>
          </ac:spMkLst>
        </pc:spChg>
        <pc:spChg chg="add del">
          <ac:chgData name="Henrike Bosman - Bannink" userId="4a824095-c99e-4397-b98c-ef710206c2cb" providerId="ADAL" clId="{C1C8D02A-18CE-4E40-B63B-96522699E69C}" dt="2022-11-17T12:34:26.065" v="4" actId="26606"/>
          <ac:spMkLst>
            <pc:docMk/>
            <pc:sldMk cId="4070625447" sldId="339"/>
            <ac:spMk id="9" creationId="{C6A81905-F480-46A4-BC10-215D24EA1AE6}"/>
          </ac:spMkLst>
        </pc:spChg>
        <pc:spChg chg="add del">
          <ac:chgData name="Henrike Bosman - Bannink" userId="4a824095-c99e-4397-b98c-ef710206c2cb" providerId="ADAL" clId="{C1C8D02A-18CE-4E40-B63B-96522699E69C}" dt="2022-11-17T12:34:26.065" v="4" actId="26606"/>
          <ac:spMkLst>
            <pc:docMk/>
            <pc:sldMk cId="4070625447" sldId="339"/>
            <ac:spMk id="11" creationId="{36FD4D9D-3784-41E8-8405-A42B72F51331}"/>
          </ac:spMkLst>
        </pc:spChg>
        <pc:spChg chg="add del">
          <ac:chgData name="Henrike Bosman - Bannink" userId="4a824095-c99e-4397-b98c-ef710206c2cb" providerId="ADAL" clId="{C1C8D02A-18CE-4E40-B63B-96522699E69C}" dt="2022-11-17T12:34:26.065" v="4" actId="26606"/>
          <ac:spMkLst>
            <pc:docMk/>
            <pc:sldMk cId="4070625447" sldId="339"/>
            <ac:spMk id="13" creationId="{60817A52-B891-4228-A61E-0C0A57632DDA}"/>
          </ac:spMkLst>
        </pc:spChg>
        <pc:spChg chg="add">
          <ac:chgData name="Henrike Bosman - Bannink" userId="4a824095-c99e-4397-b98c-ef710206c2cb" providerId="ADAL" clId="{C1C8D02A-18CE-4E40-B63B-96522699E69C}" dt="2022-11-17T12:34:26.065" v="4" actId="26606"/>
          <ac:spMkLst>
            <pc:docMk/>
            <pc:sldMk cId="4070625447" sldId="339"/>
            <ac:spMk id="18" creationId="{C885E190-58DD-42DD-A4A8-401E15C92A52}"/>
          </ac:spMkLst>
        </pc:spChg>
        <pc:picChg chg="add mod ord">
          <ac:chgData name="Henrike Bosman - Bannink" userId="4a824095-c99e-4397-b98c-ef710206c2cb" providerId="ADAL" clId="{C1C8D02A-18CE-4E40-B63B-96522699E69C}" dt="2022-11-17T12:34:26.065" v="4" actId="26606"/>
          <ac:picMkLst>
            <pc:docMk/>
            <pc:sldMk cId="4070625447" sldId="339"/>
            <ac:picMk id="5" creationId="{7AD38216-440C-8294-C231-33047ED7682A}"/>
          </ac:picMkLst>
        </pc:picChg>
      </pc:sldChg>
      <pc:sldChg chg="modSp">
        <pc:chgData name="Henrike Bosman - Bannink" userId="4a824095-c99e-4397-b98c-ef710206c2cb" providerId="ADAL" clId="{C1C8D02A-18CE-4E40-B63B-96522699E69C}" dt="2022-11-17T12:34:10.741" v="0"/>
        <pc:sldMkLst>
          <pc:docMk/>
          <pc:sldMk cId="4243183016" sldId="340"/>
        </pc:sldMkLst>
        <pc:spChg chg="mod">
          <ac:chgData name="Henrike Bosman - Bannink" userId="4a824095-c99e-4397-b98c-ef710206c2cb" providerId="ADAL" clId="{C1C8D02A-18CE-4E40-B63B-96522699E69C}" dt="2022-11-17T12:34:10.741" v="0"/>
          <ac:spMkLst>
            <pc:docMk/>
            <pc:sldMk cId="4243183016" sldId="340"/>
            <ac:spMk id="2" creationId="{C5A71741-5AB8-41D2-83D4-EC74E41A13F8}"/>
          </ac:spMkLst>
        </pc:spChg>
        <pc:spChg chg="mod">
          <ac:chgData name="Henrike Bosman - Bannink" userId="4a824095-c99e-4397-b98c-ef710206c2cb" providerId="ADAL" clId="{C1C8D02A-18CE-4E40-B63B-96522699E69C}" dt="2022-11-17T12:34:10.741" v="0"/>
          <ac:spMkLst>
            <pc:docMk/>
            <pc:sldMk cId="4243183016" sldId="340"/>
            <ac:spMk id="3" creationId="{BA3A7591-9C7E-4496-BDFA-BA059E639E0E}"/>
          </ac:spMkLst>
        </pc:spChg>
      </pc:sldChg>
      <pc:sldChg chg="delSp modSp add mod ord setBg delDesignElem">
        <pc:chgData name="Henrike Bosman - Bannink" userId="4a824095-c99e-4397-b98c-ef710206c2cb" providerId="ADAL" clId="{C1C8D02A-18CE-4E40-B63B-96522699E69C}" dt="2022-11-22T10:21:56.603" v="294" actId="20577"/>
        <pc:sldMkLst>
          <pc:docMk/>
          <pc:sldMk cId="2957776606" sldId="356"/>
        </pc:sldMkLst>
        <pc:spChg chg="mod">
          <ac:chgData name="Henrike Bosman - Bannink" userId="4a824095-c99e-4397-b98c-ef710206c2cb" providerId="ADAL" clId="{C1C8D02A-18CE-4E40-B63B-96522699E69C}" dt="2022-11-17T12:53:00.504" v="277" actId="20577"/>
          <ac:spMkLst>
            <pc:docMk/>
            <pc:sldMk cId="2957776606" sldId="356"/>
            <ac:spMk id="2" creationId="{5D40EDB4-37F2-36AC-8903-4BFBE0E6394E}"/>
          </ac:spMkLst>
        </pc:spChg>
        <pc:spChg chg="del">
          <ac:chgData name="Henrike Bosman - Bannink" userId="4a824095-c99e-4397-b98c-ef710206c2cb" providerId="ADAL" clId="{C1C8D02A-18CE-4E40-B63B-96522699E69C}" dt="2022-11-17T12:49:30.627" v="8"/>
          <ac:spMkLst>
            <pc:docMk/>
            <pc:sldMk cId="2957776606" sldId="356"/>
            <ac:spMk id="9" creationId="{47AEA421-5F29-4BA7-9360-2501B5987921}"/>
          </ac:spMkLst>
        </pc:spChg>
        <pc:spChg chg="del">
          <ac:chgData name="Henrike Bosman - Bannink" userId="4a824095-c99e-4397-b98c-ef710206c2cb" providerId="ADAL" clId="{C1C8D02A-18CE-4E40-B63B-96522699E69C}" dt="2022-11-17T12:49:30.627" v="8"/>
          <ac:spMkLst>
            <pc:docMk/>
            <pc:sldMk cId="2957776606" sldId="356"/>
            <ac:spMk id="11" creationId="{9348F0CB-4904-4DEF-BDD4-ADEC2DCCCBD7}"/>
          </ac:spMkLst>
        </pc:spChg>
        <pc:spChg chg="del">
          <ac:chgData name="Henrike Bosman - Bannink" userId="4a824095-c99e-4397-b98c-ef710206c2cb" providerId="ADAL" clId="{C1C8D02A-18CE-4E40-B63B-96522699E69C}" dt="2022-11-17T12:49:30.627" v="8"/>
          <ac:spMkLst>
            <pc:docMk/>
            <pc:sldMk cId="2957776606" sldId="356"/>
            <ac:spMk id="13" creationId="{1583E1B8-79B3-49BB-8704-58E4AB1AF213}"/>
          </ac:spMkLst>
        </pc:spChg>
        <pc:spChg chg="del">
          <ac:chgData name="Henrike Bosman - Bannink" userId="4a824095-c99e-4397-b98c-ef710206c2cb" providerId="ADAL" clId="{C1C8D02A-18CE-4E40-B63B-96522699E69C}" dt="2022-11-17T12:49:30.627" v="8"/>
          <ac:spMkLst>
            <pc:docMk/>
            <pc:sldMk cId="2957776606" sldId="356"/>
            <ac:spMk id="15" creationId="{7BB34D5F-2B87-438E-8236-69C6068D47A4}"/>
          </ac:spMkLst>
        </pc:spChg>
        <pc:graphicFrameChg chg="mod modGraphic">
          <ac:chgData name="Henrike Bosman - Bannink" userId="4a824095-c99e-4397-b98c-ef710206c2cb" providerId="ADAL" clId="{C1C8D02A-18CE-4E40-B63B-96522699E69C}" dt="2022-11-22T10:21:56.603" v="294" actId="20577"/>
          <ac:graphicFrameMkLst>
            <pc:docMk/>
            <pc:sldMk cId="2957776606" sldId="356"/>
            <ac:graphicFrameMk id="4" creationId="{C887D71A-1810-CC67-12A2-2F254ABA75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A48182-69E9-4570-A3E7-3A5B8F7CFBC1}" type="datetimeFigureOut">
              <a:rPr lang="nl-NL" smtClean="0"/>
              <a:t>22-11-2022</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161EAD-8CF2-426B-B950-7B645CE1EFB3}" type="slidenum">
              <a:rPr lang="nl-NL" smtClean="0"/>
              <a:t>‹nr.›</a:t>
            </a:fld>
            <a:endParaRPr lang="nl-NL"/>
          </a:p>
        </p:txBody>
      </p:sp>
    </p:spTree>
    <p:extLst>
      <p:ext uri="{BB962C8B-B14F-4D97-AF65-F5344CB8AC3E}">
        <p14:creationId xmlns:p14="http://schemas.microsoft.com/office/powerpoint/2010/main" val="22924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a:t>
            </a:fld>
            <a:endParaRPr lang="nl-NL"/>
          </a:p>
        </p:txBody>
      </p:sp>
    </p:spTree>
    <p:extLst>
      <p:ext uri="{BB962C8B-B14F-4D97-AF65-F5344CB8AC3E}">
        <p14:creationId xmlns:p14="http://schemas.microsoft.com/office/powerpoint/2010/main" val="67151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11</a:t>
            </a:fld>
            <a:endParaRPr lang="nl-NL"/>
          </a:p>
        </p:txBody>
      </p:sp>
    </p:spTree>
    <p:extLst>
      <p:ext uri="{BB962C8B-B14F-4D97-AF65-F5344CB8AC3E}">
        <p14:creationId xmlns:p14="http://schemas.microsoft.com/office/powerpoint/2010/main" val="294953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12</a:t>
            </a:fld>
            <a:endParaRPr lang="nl-NL"/>
          </a:p>
        </p:txBody>
      </p:sp>
    </p:spTree>
    <p:extLst>
      <p:ext uri="{BB962C8B-B14F-4D97-AF65-F5344CB8AC3E}">
        <p14:creationId xmlns:p14="http://schemas.microsoft.com/office/powerpoint/2010/main" val="149331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13</a:t>
            </a:fld>
            <a:endParaRPr lang="nl-NL"/>
          </a:p>
        </p:txBody>
      </p:sp>
    </p:spTree>
    <p:extLst>
      <p:ext uri="{BB962C8B-B14F-4D97-AF65-F5344CB8AC3E}">
        <p14:creationId xmlns:p14="http://schemas.microsoft.com/office/powerpoint/2010/main" val="41869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14</a:t>
            </a:fld>
            <a:endParaRPr lang="nl-NL"/>
          </a:p>
        </p:txBody>
      </p:sp>
    </p:spTree>
    <p:extLst>
      <p:ext uri="{BB962C8B-B14F-4D97-AF65-F5344CB8AC3E}">
        <p14:creationId xmlns:p14="http://schemas.microsoft.com/office/powerpoint/2010/main" val="358068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15</a:t>
            </a:fld>
            <a:endParaRPr lang="nl-NL"/>
          </a:p>
        </p:txBody>
      </p:sp>
    </p:spTree>
    <p:extLst>
      <p:ext uri="{BB962C8B-B14F-4D97-AF65-F5344CB8AC3E}">
        <p14:creationId xmlns:p14="http://schemas.microsoft.com/office/powerpoint/2010/main" val="153312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16</a:t>
            </a:fld>
            <a:endParaRPr lang="nl-NL"/>
          </a:p>
        </p:txBody>
      </p:sp>
    </p:spTree>
    <p:extLst>
      <p:ext uri="{BB962C8B-B14F-4D97-AF65-F5344CB8AC3E}">
        <p14:creationId xmlns:p14="http://schemas.microsoft.com/office/powerpoint/2010/main" val="97227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17</a:t>
            </a:fld>
            <a:endParaRPr lang="nl-NL"/>
          </a:p>
        </p:txBody>
      </p:sp>
    </p:spTree>
    <p:extLst>
      <p:ext uri="{BB962C8B-B14F-4D97-AF65-F5344CB8AC3E}">
        <p14:creationId xmlns:p14="http://schemas.microsoft.com/office/powerpoint/2010/main" val="96517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18</a:t>
            </a:fld>
            <a:endParaRPr lang="nl-NL"/>
          </a:p>
        </p:txBody>
      </p:sp>
    </p:spTree>
    <p:extLst>
      <p:ext uri="{BB962C8B-B14F-4D97-AF65-F5344CB8AC3E}">
        <p14:creationId xmlns:p14="http://schemas.microsoft.com/office/powerpoint/2010/main" val="263455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ontsteking kan op heel vee manieren ontstaan. Bijvoorbeeld doordat je je enkel kneust. De enkel wordt dik, voelt warm aan, doet zeer, kleurt roder en je kan er niet op staan (functieverlies). Daar komt geen ziekteverwekker aan te pas.</a:t>
            </a:r>
          </a:p>
          <a:p>
            <a:endParaRPr lang="nl-NL" dirty="0"/>
          </a:p>
          <a:p>
            <a:r>
              <a:rPr lang="nl-NL" dirty="0"/>
              <a:t>Een infectie is een besmetting door een ziekteverwekker, waardoor een ontsteking ontstaan. De ziekteverwekker maakt een stukje van het lichaam kapot, en daardoor ontstaat ook een ontsteking. Bijvoorbeeld uier ontsteking: het uier wordt dik, rood, warm, pijnlijk en er komt afwijkende melk (of minder melk dan normaal) uit</a:t>
            </a:r>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19</a:t>
            </a:fld>
            <a:endParaRPr lang="nl-NL"/>
          </a:p>
        </p:txBody>
      </p:sp>
    </p:spTree>
    <p:extLst>
      <p:ext uri="{BB962C8B-B14F-4D97-AF65-F5344CB8AC3E}">
        <p14:creationId xmlns:p14="http://schemas.microsoft.com/office/powerpoint/2010/main" val="279332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De </a:t>
            </a:r>
            <a:r>
              <a:rPr lang="en-US" dirty="0" err="1">
                <a:cs typeface="Calibri"/>
              </a:rPr>
              <a:t>ziekteverwekker</a:t>
            </a:r>
            <a:r>
              <a:rPr lang="en-US" dirty="0">
                <a:cs typeface="Calibri"/>
              </a:rPr>
              <a:t> </a:t>
            </a:r>
            <a:r>
              <a:rPr lang="en-US" dirty="0" err="1">
                <a:cs typeface="Calibri"/>
              </a:rPr>
              <a:t>moet</a:t>
            </a:r>
            <a:r>
              <a:rPr lang="en-US" dirty="0">
                <a:cs typeface="Calibri"/>
              </a:rPr>
              <a:t> het </a:t>
            </a:r>
            <a:r>
              <a:rPr lang="en-US" dirty="0" err="1">
                <a:cs typeface="Calibri"/>
              </a:rPr>
              <a:t>dier</a:t>
            </a:r>
            <a:r>
              <a:rPr lang="en-US" dirty="0">
                <a:cs typeface="Calibri"/>
              </a:rPr>
              <a:t> </a:t>
            </a:r>
            <a:r>
              <a:rPr lang="en-US" dirty="0" err="1">
                <a:cs typeface="Calibri"/>
              </a:rPr>
              <a:t>binnendringen</a:t>
            </a:r>
            <a:r>
              <a:rPr lang="en-US" dirty="0">
                <a:cs typeface="Calibri"/>
              </a:rPr>
              <a:t>. Dat </a:t>
            </a:r>
            <a:r>
              <a:rPr lang="en-US" dirty="0" err="1">
                <a:cs typeface="Calibri"/>
              </a:rPr>
              <a:t>gaat</a:t>
            </a:r>
            <a:r>
              <a:rPr lang="en-US" dirty="0">
                <a:cs typeface="Calibri"/>
              </a:rPr>
              <a:t> het </a:t>
            </a:r>
            <a:r>
              <a:rPr lang="en-US" dirty="0" err="1">
                <a:cs typeface="Calibri"/>
              </a:rPr>
              <a:t>gemakkelijkst</a:t>
            </a:r>
            <a:r>
              <a:rPr lang="en-US" dirty="0">
                <a:cs typeface="Calibri"/>
              </a:rPr>
              <a:t> </a:t>
            </a:r>
            <a:r>
              <a:rPr lang="en-US" dirty="0" err="1">
                <a:cs typeface="Calibri"/>
              </a:rPr>
              <a:t>als</a:t>
            </a:r>
            <a:r>
              <a:rPr lang="en-US" dirty="0">
                <a:cs typeface="Calibri"/>
              </a:rPr>
              <a:t> de </a:t>
            </a:r>
            <a:r>
              <a:rPr lang="en-US" dirty="0" err="1">
                <a:cs typeface="Calibri"/>
              </a:rPr>
              <a:t>ziekteverwekker</a:t>
            </a:r>
            <a:r>
              <a:rPr lang="en-US" dirty="0">
                <a:cs typeface="Calibri"/>
              </a:rPr>
              <a:t> heel </a:t>
            </a:r>
            <a:r>
              <a:rPr lang="en-US" dirty="0" err="1">
                <a:cs typeface="Calibri"/>
              </a:rPr>
              <a:t>sterk</a:t>
            </a:r>
            <a:r>
              <a:rPr lang="en-US" dirty="0">
                <a:cs typeface="Calibri"/>
              </a:rPr>
              <a:t> is en de </a:t>
            </a:r>
            <a:r>
              <a:rPr lang="en-US" dirty="0" err="1">
                <a:cs typeface="Calibri"/>
              </a:rPr>
              <a:t>verdediging</a:t>
            </a:r>
            <a:r>
              <a:rPr lang="en-US" dirty="0">
                <a:cs typeface="Calibri"/>
              </a:rPr>
              <a:t> van het </a:t>
            </a:r>
            <a:r>
              <a:rPr lang="en-US" dirty="0" err="1">
                <a:cs typeface="Calibri"/>
              </a:rPr>
              <a:t>dier</a:t>
            </a:r>
            <a:r>
              <a:rPr lang="en-US" dirty="0">
                <a:cs typeface="Calibri"/>
              </a:rPr>
              <a:t> heel </a:t>
            </a:r>
            <a:r>
              <a:rPr lang="en-US" dirty="0" err="1">
                <a:cs typeface="Calibri"/>
              </a:rPr>
              <a:t>zwak</a:t>
            </a:r>
            <a:r>
              <a:rPr lang="en-US" dirty="0">
                <a:cs typeface="Calibri"/>
              </a:rPr>
              <a:t>. Hier </a:t>
            </a:r>
            <a:r>
              <a:rPr lang="en-US" dirty="0" err="1">
                <a:cs typeface="Calibri"/>
              </a:rPr>
              <a:t>gaan</a:t>
            </a:r>
            <a:r>
              <a:rPr lang="en-US" dirty="0">
                <a:cs typeface="Calibri"/>
              </a:rPr>
              <a:t> we nu </a:t>
            </a:r>
            <a:r>
              <a:rPr lang="en-US" dirty="0" err="1">
                <a:cs typeface="Calibri"/>
              </a:rPr>
              <a:t>verder</a:t>
            </a:r>
            <a:r>
              <a:rPr lang="en-US" dirty="0">
                <a:cs typeface="Calibri"/>
              </a:rPr>
              <a:t> op in.</a:t>
            </a:r>
          </a:p>
        </p:txBody>
      </p:sp>
      <p:sp>
        <p:nvSpPr>
          <p:cNvPr id="4" name="Tijdelijke aanduiding voor dianummer 3"/>
          <p:cNvSpPr>
            <a:spLocks noGrp="1"/>
          </p:cNvSpPr>
          <p:nvPr>
            <p:ph type="sldNum" sz="quarter" idx="5"/>
          </p:nvPr>
        </p:nvSpPr>
        <p:spPr/>
        <p:txBody>
          <a:bodyPr/>
          <a:lstStyle/>
          <a:p>
            <a:fld id="{51AB7574-25EC-4729-AEC3-08CA776571CD}" type="slidenum">
              <a:rPr lang="nl-NL"/>
              <a:t>20</a:t>
            </a:fld>
            <a:endParaRPr lang="nl-NL"/>
          </a:p>
        </p:txBody>
      </p:sp>
    </p:spTree>
    <p:extLst>
      <p:ext uri="{BB962C8B-B14F-4D97-AF65-F5344CB8AC3E}">
        <p14:creationId xmlns:p14="http://schemas.microsoft.com/office/powerpoint/2010/main" val="225673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kijken terug op</a:t>
            </a:r>
            <a:r>
              <a:rPr lang="nl-NL" baseline="0" dirty="0"/>
              <a:t> informatie die jullie al gehad hebben. Even een herhaling om iedereen op t zelfde niveau te krijgen/ de theorie weer vers in t geheugen te krijgen. Op die manier kunnen we de komende weken verder bouwen.</a:t>
            </a:r>
            <a:endParaRPr lang="nl-NL" dirty="0"/>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3</a:t>
            </a:fld>
            <a:endParaRPr lang="nl-NL"/>
          </a:p>
        </p:txBody>
      </p:sp>
    </p:spTree>
    <p:extLst>
      <p:ext uri="{BB962C8B-B14F-4D97-AF65-F5344CB8AC3E}">
        <p14:creationId xmlns:p14="http://schemas.microsoft.com/office/powerpoint/2010/main" val="251061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Het </a:t>
            </a:r>
            <a:r>
              <a:rPr lang="en-US" dirty="0" err="1">
                <a:cs typeface="Calibri"/>
              </a:rPr>
              <a:t>dier</a:t>
            </a:r>
            <a:r>
              <a:rPr lang="en-US" dirty="0">
                <a:cs typeface="Calibri"/>
              </a:rPr>
              <a:t> </a:t>
            </a:r>
            <a:r>
              <a:rPr lang="en-US" dirty="0" err="1">
                <a:cs typeface="Calibri"/>
              </a:rPr>
              <a:t>heeft</a:t>
            </a:r>
            <a:r>
              <a:rPr lang="en-US" dirty="0">
                <a:cs typeface="Calibri"/>
              </a:rPr>
              <a:t> </a:t>
            </a:r>
            <a:r>
              <a:rPr lang="en-US" dirty="0" err="1">
                <a:cs typeface="Calibri"/>
              </a:rPr>
              <a:t>verschillende</a:t>
            </a:r>
            <a:r>
              <a:rPr lang="en-US" dirty="0">
                <a:cs typeface="Calibri"/>
              </a:rPr>
              <a:t> </a:t>
            </a:r>
            <a:r>
              <a:rPr lang="en-US" dirty="0" err="1">
                <a:cs typeface="Calibri"/>
              </a:rPr>
              <a:t>verdedigingslinies</a:t>
            </a:r>
            <a:r>
              <a:rPr lang="en-US" dirty="0">
                <a:cs typeface="Calibri"/>
              </a:rPr>
              <a:t>. De </a:t>
            </a:r>
            <a:r>
              <a:rPr lang="en-US" dirty="0" err="1">
                <a:cs typeface="Calibri"/>
              </a:rPr>
              <a:t>eerste</a:t>
            </a:r>
            <a:r>
              <a:rPr lang="en-US" dirty="0">
                <a:cs typeface="Calibri"/>
              </a:rPr>
              <a:t> </a:t>
            </a:r>
            <a:r>
              <a:rPr lang="en-US" dirty="0" err="1">
                <a:cs typeface="Calibri"/>
              </a:rPr>
              <a:t>barrière</a:t>
            </a:r>
            <a:r>
              <a:rPr lang="en-US" dirty="0">
                <a:cs typeface="Calibri"/>
              </a:rPr>
              <a:t> die </a:t>
            </a:r>
            <a:r>
              <a:rPr lang="en-US" dirty="0" err="1">
                <a:cs typeface="Calibri"/>
              </a:rPr>
              <a:t>ze</a:t>
            </a:r>
            <a:r>
              <a:rPr lang="en-US" dirty="0">
                <a:cs typeface="Calibri"/>
              </a:rPr>
              <a:t> </a:t>
            </a:r>
            <a:r>
              <a:rPr lang="en-US" dirty="0" err="1">
                <a:cs typeface="Calibri"/>
              </a:rPr>
              <a:t>ziekteverwekker</a:t>
            </a:r>
            <a:r>
              <a:rPr lang="en-US" dirty="0">
                <a:cs typeface="Calibri"/>
              </a:rPr>
              <a:t> </a:t>
            </a:r>
            <a:r>
              <a:rPr lang="en-US" dirty="0" err="1">
                <a:cs typeface="Calibri"/>
              </a:rPr>
              <a:t>tegenkomt</a:t>
            </a:r>
            <a:r>
              <a:rPr lang="en-US" dirty="0">
                <a:cs typeface="Calibri"/>
              </a:rPr>
              <a:t> </a:t>
            </a:r>
            <a:r>
              <a:rPr lang="en-US" dirty="0" err="1">
                <a:cs typeface="Calibri"/>
              </a:rPr>
              <a:t>bestaat</a:t>
            </a:r>
            <a:r>
              <a:rPr lang="en-US" dirty="0">
                <a:cs typeface="Calibri"/>
              </a:rPr>
              <a:t> </a:t>
            </a:r>
            <a:r>
              <a:rPr lang="en-US" dirty="0" err="1">
                <a:cs typeface="Calibri"/>
              </a:rPr>
              <a:t>uit</a:t>
            </a:r>
            <a:r>
              <a:rPr lang="en-US" dirty="0">
                <a:cs typeface="Calibri"/>
              </a:rPr>
              <a:t>: </a:t>
            </a:r>
            <a:r>
              <a:rPr lang="en-US" dirty="0" err="1">
                <a:cs typeface="Calibri"/>
              </a:rPr>
              <a:t>huid</a:t>
            </a:r>
            <a:r>
              <a:rPr lang="en-US" dirty="0">
                <a:cs typeface="Calibri"/>
              </a:rPr>
              <a:t>, </a:t>
            </a:r>
            <a:r>
              <a:rPr lang="en-US" dirty="0" err="1">
                <a:cs typeface="Calibri"/>
              </a:rPr>
              <a:t>haren</a:t>
            </a:r>
            <a:r>
              <a:rPr lang="en-US" dirty="0">
                <a:cs typeface="Calibri"/>
              </a:rPr>
              <a:t>, </a:t>
            </a:r>
            <a:r>
              <a:rPr lang="en-US" dirty="0" err="1">
                <a:cs typeface="Calibri"/>
              </a:rPr>
              <a:t>tranen</a:t>
            </a:r>
            <a:r>
              <a:rPr lang="en-US" dirty="0">
                <a:cs typeface="Calibri"/>
              </a:rPr>
              <a:t>, </a:t>
            </a:r>
            <a:r>
              <a:rPr lang="en-US" dirty="0" err="1">
                <a:cs typeface="Calibri"/>
              </a:rPr>
              <a:t>speeksel</a:t>
            </a:r>
            <a:r>
              <a:rPr lang="en-US" dirty="0">
                <a:cs typeface="Calibri"/>
              </a:rPr>
              <a:t>, </a:t>
            </a:r>
            <a:r>
              <a:rPr lang="en-US" dirty="0" err="1">
                <a:cs typeface="Calibri"/>
              </a:rPr>
              <a:t>slotgat</a:t>
            </a:r>
            <a:r>
              <a:rPr lang="en-US" dirty="0">
                <a:cs typeface="Calibri"/>
              </a:rPr>
              <a:t> (</a:t>
            </a:r>
            <a:r>
              <a:rPr lang="en-US" dirty="0" err="1">
                <a:cs typeface="Calibri"/>
              </a:rPr>
              <a:t>uier</a:t>
            </a:r>
            <a:r>
              <a:rPr lang="en-US" dirty="0">
                <a:cs typeface="Calibri"/>
              </a:rPr>
              <a:t>). </a:t>
            </a:r>
            <a:r>
              <a:rPr lang="en-US" dirty="0" err="1">
                <a:cs typeface="Calibri"/>
              </a:rPr>
              <a:t>Dit</a:t>
            </a:r>
            <a:r>
              <a:rPr lang="en-US" dirty="0">
                <a:cs typeface="Calibri"/>
              </a:rPr>
              <a:t> is al </a:t>
            </a:r>
            <a:r>
              <a:rPr lang="en-US" dirty="0" err="1">
                <a:cs typeface="Calibri"/>
              </a:rPr>
              <a:t>aanwezig</a:t>
            </a:r>
            <a:r>
              <a:rPr lang="en-US" dirty="0">
                <a:cs typeface="Calibri"/>
              </a:rPr>
              <a:t> </a:t>
            </a:r>
            <a:r>
              <a:rPr lang="en-US" dirty="0" err="1">
                <a:cs typeface="Calibri"/>
              </a:rPr>
              <a:t>bij</a:t>
            </a:r>
            <a:r>
              <a:rPr lang="en-US" dirty="0">
                <a:cs typeface="Calibri"/>
              </a:rPr>
              <a:t> de </a:t>
            </a:r>
            <a:r>
              <a:rPr lang="en-US" dirty="0" err="1">
                <a:cs typeface="Calibri"/>
              </a:rPr>
              <a:t>geboorte</a:t>
            </a:r>
            <a:r>
              <a:rPr lang="en-US" dirty="0">
                <a:cs typeface="Calibri"/>
              </a:rPr>
              <a:t>. (=</a:t>
            </a:r>
            <a:r>
              <a:rPr lang="en-US" dirty="0" err="1">
                <a:cs typeface="Calibri"/>
              </a:rPr>
              <a:t>gracht</a:t>
            </a:r>
            <a:r>
              <a:rPr lang="en-US" dirty="0">
                <a:cs typeface="Calibri"/>
              </a:rPr>
              <a:t> en </a:t>
            </a:r>
            <a:r>
              <a:rPr lang="en-US" dirty="0" err="1">
                <a:cs typeface="Calibri"/>
              </a:rPr>
              <a:t>ophaalbrug</a:t>
            </a:r>
            <a:r>
              <a:rPr lang="en-US" dirty="0">
                <a:cs typeface="Calibri"/>
              </a:rPr>
              <a:t>)</a:t>
            </a:r>
          </a:p>
          <a:p>
            <a:r>
              <a:rPr lang="en-US" dirty="0">
                <a:cs typeface="Calibri"/>
              </a:rPr>
              <a:t>De </a:t>
            </a:r>
            <a:r>
              <a:rPr lang="en-US" dirty="0" err="1">
                <a:cs typeface="Calibri"/>
              </a:rPr>
              <a:t>tweede</a:t>
            </a:r>
            <a:r>
              <a:rPr lang="en-US" dirty="0">
                <a:cs typeface="Calibri"/>
              </a:rPr>
              <a:t> </a:t>
            </a:r>
            <a:r>
              <a:rPr lang="en-US" dirty="0" err="1">
                <a:cs typeface="Calibri"/>
              </a:rPr>
              <a:t>linie</a:t>
            </a:r>
            <a:r>
              <a:rPr lang="en-US" dirty="0">
                <a:cs typeface="Calibri"/>
              </a:rPr>
              <a:t> is </a:t>
            </a:r>
            <a:r>
              <a:rPr lang="en-US" dirty="0" err="1">
                <a:cs typeface="Calibri"/>
              </a:rPr>
              <a:t>ook</a:t>
            </a:r>
            <a:r>
              <a:rPr lang="en-US" dirty="0">
                <a:cs typeface="Calibri"/>
              </a:rPr>
              <a:t> </a:t>
            </a:r>
            <a:r>
              <a:rPr lang="en-US" dirty="0" err="1">
                <a:cs typeface="Calibri"/>
              </a:rPr>
              <a:t>aangeboren</a:t>
            </a:r>
            <a:r>
              <a:rPr lang="en-US" dirty="0">
                <a:cs typeface="Calibri"/>
              </a:rPr>
              <a:t>. Het </a:t>
            </a:r>
            <a:r>
              <a:rPr lang="en-US" dirty="0" err="1">
                <a:cs typeface="Calibri"/>
              </a:rPr>
              <a:t>zijn</a:t>
            </a:r>
            <a:r>
              <a:rPr lang="en-US" dirty="0">
                <a:cs typeface="Calibri"/>
              </a:rPr>
              <a:t> de '</a:t>
            </a:r>
            <a:r>
              <a:rPr lang="en-US" dirty="0" err="1">
                <a:cs typeface="Calibri"/>
              </a:rPr>
              <a:t>domme</a:t>
            </a:r>
            <a:r>
              <a:rPr lang="en-US" dirty="0">
                <a:cs typeface="Calibri"/>
              </a:rPr>
              <a:t>' </a:t>
            </a:r>
            <a:r>
              <a:rPr lang="en-US" dirty="0" err="1">
                <a:cs typeface="Calibri"/>
              </a:rPr>
              <a:t>soldaten</a:t>
            </a:r>
            <a:r>
              <a:rPr lang="en-US" dirty="0">
                <a:cs typeface="Calibri"/>
              </a:rPr>
              <a:t>. Zij </a:t>
            </a:r>
            <a:r>
              <a:rPr lang="en-US" dirty="0" err="1">
                <a:cs typeface="Calibri"/>
              </a:rPr>
              <a:t>komen</a:t>
            </a:r>
            <a:r>
              <a:rPr lang="en-US" dirty="0">
                <a:cs typeface="Calibri"/>
              </a:rPr>
              <a:t> in </a:t>
            </a:r>
            <a:r>
              <a:rPr lang="en-US" dirty="0" err="1">
                <a:cs typeface="Calibri"/>
              </a:rPr>
              <a:t>actie</a:t>
            </a:r>
            <a:r>
              <a:rPr lang="en-US" dirty="0">
                <a:cs typeface="Calibri"/>
              </a:rPr>
              <a:t> </a:t>
            </a:r>
            <a:r>
              <a:rPr lang="en-US" dirty="0" err="1">
                <a:cs typeface="Calibri"/>
              </a:rPr>
              <a:t>als</a:t>
            </a:r>
            <a:r>
              <a:rPr lang="en-US" dirty="0">
                <a:cs typeface="Calibri"/>
              </a:rPr>
              <a:t> de </a:t>
            </a:r>
            <a:r>
              <a:rPr lang="en-US" dirty="0" err="1">
                <a:cs typeface="Calibri"/>
              </a:rPr>
              <a:t>ziekteverwekker</a:t>
            </a:r>
            <a:r>
              <a:rPr lang="en-US" dirty="0">
                <a:cs typeface="Calibri"/>
              </a:rPr>
              <a:t> </a:t>
            </a:r>
            <a:r>
              <a:rPr lang="en-US" dirty="0" err="1">
                <a:cs typeface="Calibri"/>
              </a:rPr>
              <a:t>toch</a:t>
            </a:r>
            <a:r>
              <a:rPr lang="en-US" dirty="0">
                <a:cs typeface="Calibri"/>
              </a:rPr>
              <a:t> over de </a:t>
            </a:r>
            <a:r>
              <a:rPr lang="en-US" dirty="0" err="1">
                <a:cs typeface="Calibri"/>
              </a:rPr>
              <a:t>gracht</a:t>
            </a:r>
            <a:r>
              <a:rPr lang="en-US" dirty="0">
                <a:cs typeface="Calibri"/>
              </a:rPr>
              <a:t> </a:t>
            </a:r>
            <a:r>
              <a:rPr lang="en-US" dirty="0" err="1">
                <a:cs typeface="Calibri"/>
              </a:rPr>
              <a:t>gekomen</a:t>
            </a:r>
            <a:r>
              <a:rPr lang="en-US" dirty="0">
                <a:cs typeface="Calibri"/>
              </a:rPr>
              <a:t> is. De </a:t>
            </a:r>
            <a:r>
              <a:rPr lang="en-US" dirty="0" err="1">
                <a:cs typeface="Calibri"/>
              </a:rPr>
              <a:t>domme</a:t>
            </a:r>
            <a:r>
              <a:rPr lang="en-US" dirty="0">
                <a:cs typeface="Calibri"/>
              </a:rPr>
              <a:t> </a:t>
            </a:r>
            <a:r>
              <a:rPr lang="en-US" dirty="0" err="1">
                <a:cs typeface="Calibri"/>
              </a:rPr>
              <a:t>soldaten</a:t>
            </a:r>
            <a:r>
              <a:rPr lang="en-US" dirty="0">
                <a:cs typeface="Calibri"/>
              </a:rPr>
              <a:t> </a:t>
            </a:r>
            <a:r>
              <a:rPr lang="en-US" dirty="0" err="1">
                <a:cs typeface="Calibri"/>
              </a:rPr>
              <a:t>pakken</a:t>
            </a:r>
            <a:r>
              <a:rPr lang="en-US" dirty="0">
                <a:cs typeface="Calibri"/>
              </a:rPr>
              <a:t> </a:t>
            </a:r>
            <a:r>
              <a:rPr lang="en-US" dirty="0" err="1">
                <a:cs typeface="Calibri"/>
              </a:rPr>
              <a:t>alles</a:t>
            </a:r>
            <a:r>
              <a:rPr lang="en-US" dirty="0">
                <a:cs typeface="Calibri"/>
              </a:rPr>
              <a:t> wat </a:t>
            </a:r>
            <a:r>
              <a:rPr lang="en-US" dirty="0" err="1">
                <a:cs typeface="Calibri"/>
              </a:rPr>
              <a:t>ze</a:t>
            </a:r>
            <a:r>
              <a:rPr lang="en-US" dirty="0">
                <a:cs typeface="Calibri"/>
              </a:rPr>
              <a:t> </a:t>
            </a:r>
            <a:r>
              <a:rPr lang="en-US" dirty="0" err="1">
                <a:cs typeface="Calibri"/>
              </a:rPr>
              <a:t>als</a:t>
            </a:r>
            <a:r>
              <a:rPr lang="en-US" dirty="0">
                <a:cs typeface="Calibri"/>
              </a:rPr>
              <a:t> </a:t>
            </a:r>
            <a:r>
              <a:rPr lang="en-US" dirty="0" err="1">
                <a:cs typeface="Calibri"/>
              </a:rPr>
              <a:t>lichaamsvreemd</a:t>
            </a:r>
            <a:r>
              <a:rPr lang="en-US" dirty="0">
                <a:cs typeface="Calibri"/>
              </a:rPr>
              <a:t> </a:t>
            </a:r>
            <a:r>
              <a:rPr lang="en-US" dirty="0" err="1">
                <a:cs typeface="Calibri"/>
              </a:rPr>
              <a:t>herkennen</a:t>
            </a:r>
            <a:r>
              <a:rPr lang="en-US" dirty="0">
                <a:cs typeface="Calibri"/>
              </a:rPr>
              <a:t>. Ze </a:t>
            </a:r>
            <a:r>
              <a:rPr lang="en-US" dirty="0" err="1">
                <a:cs typeface="Calibri"/>
              </a:rPr>
              <a:t>zijn</a:t>
            </a:r>
            <a:r>
              <a:rPr lang="en-US" dirty="0">
                <a:cs typeface="Calibri"/>
              </a:rPr>
              <a:t> breed '</a:t>
            </a:r>
            <a:r>
              <a:rPr lang="en-US" dirty="0" err="1">
                <a:cs typeface="Calibri"/>
              </a:rPr>
              <a:t>opgeleid</a:t>
            </a:r>
            <a:r>
              <a:rPr lang="en-US" dirty="0">
                <a:cs typeface="Calibri"/>
              </a:rPr>
              <a:t>', maar </a:t>
            </a:r>
            <a:r>
              <a:rPr lang="en-US" dirty="0" err="1">
                <a:cs typeface="Calibri"/>
              </a:rPr>
              <a:t>niet</a:t>
            </a:r>
            <a:r>
              <a:rPr lang="en-US" dirty="0">
                <a:cs typeface="Calibri"/>
              </a:rPr>
              <a:t> heel </a:t>
            </a:r>
            <a:r>
              <a:rPr lang="en-US" dirty="0" err="1">
                <a:cs typeface="Calibri"/>
              </a:rPr>
              <a:t>sterk</a:t>
            </a:r>
            <a:r>
              <a:rPr lang="en-US" dirty="0">
                <a:cs typeface="Calibri"/>
              </a:rPr>
              <a:t>. </a:t>
            </a:r>
            <a:r>
              <a:rPr lang="en-US" dirty="0" err="1">
                <a:cs typeface="Calibri"/>
              </a:rPr>
              <a:t>Dit</a:t>
            </a:r>
            <a:r>
              <a:rPr lang="en-US" dirty="0">
                <a:cs typeface="Calibri"/>
              </a:rPr>
              <a:t> </a:t>
            </a:r>
            <a:r>
              <a:rPr lang="en-US" dirty="0" err="1">
                <a:cs typeface="Calibri"/>
              </a:rPr>
              <a:t>zijn</a:t>
            </a:r>
            <a:r>
              <a:rPr lang="en-US" dirty="0">
                <a:cs typeface="Calibri"/>
              </a:rPr>
              <a:t> de …? (</a:t>
            </a:r>
            <a:r>
              <a:rPr lang="en-US" dirty="0" err="1">
                <a:cs typeface="Calibri"/>
              </a:rPr>
              <a:t>witte</a:t>
            </a:r>
            <a:r>
              <a:rPr lang="en-US" dirty="0">
                <a:cs typeface="Calibri"/>
              </a:rPr>
              <a:t> </a:t>
            </a:r>
            <a:r>
              <a:rPr lang="en-US" dirty="0" err="1">
                <a:cs typeface="Calibri"/>
              </a:rPr>
              <a:t>bloedcellen</a:t>
            </a:r>
            <a:r>
              <a:rPr lang="en-US" dirty="0">
                <a:cs typeface="Calibri"/>
              </a:rPr>
              <a:t>). </a:t>
            </a:r>
            <a:r>
              <a:rPr lang="en-US" dirty="0" err="1">
                <a:cs typeface="Calibri"/>
              </a:rPr>
              <a:t>Deze</a:t>
            </a:r>
            <a:r>
              <a:rPr lang="en-US" dirty="0">
                <a:cs typeface="Calibri"/>
              </a:rPr>
              <a:t> </a:t>
            </a:r>
            <a:r>
              <a:rPr lang="en-US" dirty="0" err="1">
                <a:cs typeface="Calibri"/>
              </a:rPr>
              <a:t>zijn</a:t>
            </a:r>
            <a:r>
              <a:rPr lang="en-US" dirty="0">
                <a:cs typeface="Calibri"/>
              </a:rPr>
              <a:t> er </a:t>
            </a:r>
            <a:r>
              <a:rPr lang="en-US" dirty="0" err="1">
                <a:cs typeface="Calibri"/>
              </a:rPr>
              <a:t>dus</a:t>
            </a:r>
            <a:r>
              <a:rPr lang="en-US" dirty="0">
                <a:cs typeface="Calibri"/>
              </a:rPr>
              <a:t> al </a:t>
            </a:r>
            <a:r>
              <a:rPr lang="en-US" dirty="0" err="1">
                <a:cs typeface="Calibri"/>
              </a:rPr>
              <a:t>bij</a:t>
            </a:r>
            <a:r>
              <a:rPr lang="en-US" dirty="0">
                <a:cs typeface="Calibri"/>
              </a:rPr>
              <a:t> de </a:t>
            </a:r>
            <a:r>
              <a:rPr lang="en-US" dirty="0" err="1">
                <a:cs typeface="Calibri"/>
              </a:rPr>
              <a:t>geboorte</a:t>
            </a:r>
            <a:r>
              <a:rPr lang="en-US" dirty="0">
                <a:cs typeface="Calibri"/>
              </a:rPr>
              <a:t>.</a:t>
            </a:r>
          </a:p>
          <a:p>
            <a:r>
              <a:rPr lang="en-US" dirty="0">
                <a:cs typeface="Calibri"/>
              </a:rPr>
              <a:t>De </a:t>
            </a:r>
            <a:r>
              <a:rPr lang="en-US" dirty="0" err="1">
                <a:cs typeface="Calibri"/>
              </a:rPr>
              <a:t>derde</a:t>
            </a:r>
            <a:r>
              <a:rPr lang="en-US" dirty="0">
                <a:cs typeface="Calibri"/>
              </a:rPr>
              <a:t> </a:t>
            </a:r>
            <a:r>
              <a:rPr lang="en-US" dirty="0" err="1">
                <a:cs typeface="Calibri"/>
              </a:rPr>
              <a:t>linie</a:t>
            </a:r>
            <a:r>
              <a:rPr lang="en-US" dirty="0">
                <a:cs typeface="Calibri"/>
              </a:rPr>
              <a:t> </a:t>
            </a:r>
            <a:r>
              <a:rPr lang="en-US" dirty="0" err="1">
                <a:cs typeface="Calibri"/>
              </a:rPr>
              <a:t>zijn</a:t>
            </a:r>
            <a:r>
              <a:rPr lang="en-US" dirty="0">
                <a:cs typeface="Calibri"/>
              </a:rPr>
              <a:t> de </a:t>
            </a:r>
            <a:r>
              <a:rPr lang="en-US" dirty="0" err="1">
                <a:cs typeface="Calibri"/>
              </a:rPr>
              <a:t>sluipschutters</a:t>
            </a:r>
            <a:r>
              <a:rPr lang="en-US" dirty="0">
                <a:cs typeface="Calibri"/>
              </a:rPr>
              <a:t>. Ze </a:t>
            </a:r>
            <a:r>
              <a:rPr lang="en-US" dirty="0" err="1">
                <a:cs typeface="Calibri"/>
              </a:rPr>
              <a:t>zijn</a:t>
            </a:r>
            <a:r>
              <a:rPr lang="en-US" dirty="0">
                <a:cs typeface="Calibri"/>
              </a:rPr>
              <a:t> heel </a:t>
            </a:r>
            <a:r>
              <a:rPr lang="en-US" dirty="0" err="1">
                <a:cs typeface="Calibri"/>
              </a:rPr>
              <a:t>sterk</a:t>
            </a:r>
            <a:r>
              <a:rPr lang="en-US" dirty="0">
                <a:cs typeface="Calibri"/>
              </a:rPr>
              <a:t> maar </a:t>
            </a:r>
            <a:r>
              <a:rPr lang="en-US" dirty="0" err="1">
                <a:cs typeface="Calibri"/>
              </a:rPr>
              <a:t>ook</a:t>
            </a:r>
            <a:r>
              <a:rPr lang="en-US" dirty="0">
                <a:cs typeface="Calibri"/>
              </a:rPr>
              <a:t> </a:t>
            </a:r>
            <a:r>
              <a:rPr lang="en-US" dirty="0" err="1">
                <a:cs typeface="Calibri"/>
              </a:rPr>
              <a:t>specifiek</a:t>
            </a:r>
            <a:r>
              <a:rPr lang="en-US" dirty="0">
                <a:cs typeface="Calibri"/>
              </a:rPr>
              <a:t>. Zij </a:t>
            </a:r>
            <a:r>
              <a:rPr lang="en-US" dirty="0" err="1">
                <a:cs typeface="Calibri"/>
              </a:rPr>
              <a:t>schakelen</a:t>
            </a:r>
            <a:r>
              <a:rPr lang="en-US" dirty="0">
                <a:cs typeface="Calibri"/>
              </a:rPr>
              <a:t> maar 1 </a:t>
            </a:r>
            <a:r>
              <a:rPr lang="en-US" dirty="0" err="1">
                <a:cs typeface="Calibri"/>
              </a:rPr>
              <a:t>soort</a:t>
            </a:r>
            <a:r>
              <a:rPr lang="en-US" dirty="0">
                <a:cs typeface="Calibri"/>
              </a:rPr>
              <a:t> </a:t>
            </a:r>
            <a:r>
              <a:rPr lang="en-US" dirty="0" err="1">
                <a:cs typeface="Calibri"/>
              </a:rPr>
              <a:t>ziekte</a:t>
            </a:r>
            <a:r>
              <a:rPr lang="en-US" dirty="0">
                <a:cs typeface="Calibri"/>
              </a:rPr>
              <a:t> </a:t>
            </a:r>
            <a:r>
              <a:rPr lang="en-US" dirty="0" err="1">
                <a:cs typeface="Calibri"/>
              </a:rPr>
              <a:t>uit</a:t>
            </a:r>
            <a:r>
              <a:rPr lang="en-US" dirty="0">
                <a:cs typeface="Calibri"/>
              </a:rPr>
              <a:t>. Ze </a:t>
            </a:r>
            <a:r>
              <a:rPr lang="en-US" dirty="0" err="1">
                <a:cs typeface="Calibri"/>
              </a:rPr>
              <a:t>kunnen</a:t>
            </a:r>
            <a:r>
              <a:rPr lang="en-US" dirty="0">
                <a:cs typeface="Calibri"/>
              </a:rPr>
              <a:t> pas </a:t>
            </a:r>
            <a:r>
              <a:rPr lang="en-US" dirty="0" err="1">
                <a:cs typeface="Calibri"/>
              </a:rPr>
              <a:t>opgeleid</a:t>
            </a:r>
            <a:r>
              <a:rPr lang="en-US" dirty="0">
                <a:cs typeface="Calibri"/>
              </a:rPr>
              <a:t> </a:t>
            </a:r>
            <a:r>
              <a:rPr lang="en-US" dirty="0" err="1">
                <a:cs typeface="Calibri"/>
              </a:rPr>
              <a:t>worden</a:t>
            </a:r>
            <a:r>
              <a:rPr lang="en-US" dirty="0">
                <a:cs typeface="Calibri"/>
              </a:rPr>
              <a:t> </a:t>
            </a:r>
            <a:r>
              <a:rPr lang="en-US" dirty="0" err="1">
                <a:cs typeface="Calibri"/>
              </a:rPr>
              <a:t>als</a:t>
            </a:r>
            <a:r>
              <a:rPr lang="en-US" dirty="0">
                <a:cs typeface="Calibri"/>
              </a:rPr>
              <a:t> </a:t>
            </a:r>
            <a:r>
              <a:rPr lang="en-US" dirty="0" err="1">
                <a:cs typeface="Calibri"/>
              </a:rPr>
              <a:t>ze</a:t>
            </a:r>
            <a:r>
              <a:rPr lang="en-US" dirty="0">
                <a:cs typeface="Calibri"/>
              </a:rPr>
              <a:t> </a:t>
            </a:r>
            <a:r>
              <a:rPr lang="en-US" dirty="0" err="1">
                <a:cs typeface="Calibri"/>
              </a:rPr>
              <a:t>een</a:t>
            </a:r>
            <a:r>
              <a:rPr lang="en-US" dirty="0">
                <a:cs typeface="Calibri"/>
              </a:rPr>
              <a:t> </a:t>
            </a:r>
            <a:r>
              <a:rPr lang="en-US" dirty="0" err="1">
                <a:cs typeface="Calibri"/>
              </a:rPr>
              <a:t>keer</a:t>
            </a:r>
            <a:r>
              <a:rPr lang="en-US" dirty="0">
                <a:cs typeface="Calibri"/>
              </a:rPr>
              <a:t> in </a:t>
            </a:r>
            <a:r>
              <a:rPr lang="en-US" dirty="0" err="1">
                <a:cs typeface="Calibri"/>
              </a:rPr>
              <a:t>aanraking</a:t>
            </a:r>
            <a:r>
              <a:rPr lang="en-US" dirty="0">
                <a:cs typeface="Calibri"/>
              </a:rPr>
              <a:t> </a:t>
            </a:r>
            <a:r>
              <a:rPr lang="en-US" dirty="0" err="1">
                <a:cs typeface="Calibri"/>
              </a:rPr>
              <a:t>zijn</a:t>
            </a:r>
            <a:r>
              <a:rPr lang="en-US" dirty="0">
                <a:cs typeface="Calibri"/>
              </a:rPr>
              <a:t> </a:t>
            </a:r>
            <a:r>
              <a:rPr lang="en-US" dirty="0" err="1">
                <a:cs typeface="Calibri"/>
              </a:rPr>
              <a:t>geweest</a:t>
            </a:r>
            <a:r>
              <a:rPr lang="en-US" dirty="0">
                <a:cs typeface="Calibri"/>
              </a:rPr>
              <a:t> met </a:t>
            </a:r>
            <a:r>
              <a:rPr lang="en-US" dirty="0" err="1">
                <a:cs typeface="Calibri"/>
              </a:rPr>
              <a:t>deze</a:t>
            </a:r>
            <a:r>
              <a:rPr lang="en-US" dirty="0">
                <a:cs typeface="Calibri"/>
              </a:rPr>
              <a:t> </a:t>
            </a:r>
            <a:r>
              <a:rPr lang="en-US" dirty="0" err="1">
                <a:cs typeface="Calibri"/>
              </a:rPr>
              <a:t>ziekte</a:t>
            </a:r>
            <a:r>
              <a:rPr lang="en-US" dirty="0">
                <a:cs typeface="Calibri"/>
              </a:rPr>
              <a:t>. </a:t>
            </a:r>
            <a:r>
              <a:rPr lang="en-US" dirty="0" err="1">
                <a:cs typeface="Calibri"/>
              </a:rPr>
              <a:t>Dit</a:t>
            </a:r>
            <a:r>
              <a:rPr lang="en-US" dirty="0">
                <a:cs typeface="Calibri"/>
              </a:rPr>
              <a:t> </a:t>
            </a:r>
            <a:r>
              <a:rPr lang="en-US" dirty="0" err="1">
                <a:cs typeface="Calibri"/>
              </a:rPr>
              <a:t>zijn</a:t>
            </a:r>
            <a:r>
              <a:rPr lang="en-US" dirty="0">
                <a:cs typeface="Calibri"/>
              </a:rPr>
              <a:t> de </a:t>
            </a:r>
            <a:r>
              <a:rPr lang="en-US" dirty="0" err="1">
                <a:cs typeface="Calibri"/>
              </a:rPr>
              <a:t>antilichamen</a:t>
            </a:r>
            <a:r>
              <a:rPr lang="en-US" dirty="0">
                <a:cs typeface="Calibri"/>
              </a:rPr>
              <a:t>. Tegen </a:t>
            </a:r>
            <a:r>
              <a:rPr lang="en-US" dirty="0" err="1">
                <a:cs typeface="Calibri"/>
              </a:rPr>
              <a:t>elke</a:t>
            </a:r>
            <a:r>
              <a:rPr lang="en-US" dirty="0">
                <a:cs typeface="Calibri"/>
              </a:rPr>
              <a:t> </a:t>
            </a:r>
            <a:r>
              <a:rPr lang="en-US" dirty="0" err="1">
                <a:cs typeface="Calibri"/>
              </a:rPr>
              <a:t>ziekte</a:t>
            </a:r>
            <a:r>
              <a:rPr lang="en-US" dirty="0">
                <a:cs typeface="Calibri"/>
              </a:rPr>
              <a:t> </a:t>
            </a:r>
            <a:r>
              <a:rPr lang="en-US" dirty="0" err="1">
                <a:cs typeface="Calibri"/>
              </a:rPr>
              <a:t>moeten</a:t>
            </a:r>
            <a:r>
              <a:rPr lang="en-US" dirty="0">
                <a:cs typeface="Calibri"/>
              </a:rPr>
              <a:t> eigen </a:t>
            </a:r>
            <a:r>
              <a:rPr lang="en-US" dirty="0" err="1">
                <a:cs typeface="Calibri"/>
              </a:rPr>
              <a:t>antilichamen</a:t>
            </a:r>
            <a:r>
              <a:rPr lang="en-US" dirty="0">
                <a:cs typeface="Calibri"/>
              </a:rPr>
              <a:t> </a:t>
            </a:r>
            <a:r>
              <a:rPr lang="en-US" dirty="0" err="1">
                <a:cs typeface="Calibri"/>
              </a:rPr>
              <a:t>gemaakt</a:t>
            </a:r>
            <a:r>
              <a:rPr lang="en-US" dirty="0">
                <a:cs typeface="Calibri"/>
              </a:rPr>
              <a:t> </a:t>
            </a:r>
            <a:r>
              <a:rPr lang="en-US" dirty="0" err="1">
                <a:cs typeface="Calibri"/>
              </a:rPr>
              <a:t>worden</a:t>
            </a:r>
            <a:r>
              <a:rPr lang="en-US" dirty="0">
                <a:cs typeface="Calibri"/>
              </a:rPr>
              <a:t>.</a:t>
            </a:r>
          </a:p>
          <a:p>
            <a:r>
              <a:rPr lang="en-US" dirty="0" err="1">
                <a:cs typeface="Calibri"/>
              </a:rPr>
              <a:t>Uiteraard</a:t>
            </a:r>
            <a:r>
              <a:rPr lang="en-US" dirty="0">
                <a:cs typeface="Calibri"/>
              </a:rPr>
              <a:t> is </a:t>
            </a:r>
            <a:r>
              <a:rPr lang="en-US" dirty="0" err="1">
                <a:cs typeface="Calibri"/>
              </a:rPr>
              <a:t>dit</a:t>
            </a:r>
            <a:r>
              <a:rPr lang="en-US" dirty="0">
                <a:cs typeface="Calibri"/>
              </a:rPr>
              <a:t> </a:t>
            </a:r>
            <a:r>
              <a:rPr lang="en-US" dirty="0" err="1">
                <a:cs typeface="Calibri"/>
              </a:rPr>
              <a:t>een</a:t>
            </a:r>
            <a:r>
              <a:rPr lang="en-US" dirty="0">
                <a:cs typeface="Calibri"/>
              </a:rPr>
              <a:t> hele </a:t>
            </a:r>
            <a:r>
              <a:rPr lang="en-US" dirty="0" err="1">
                <a:cs typeface="Calibri"/>
              </a:rPr>
              <a:t>simpele</a:t>
            </a:r>
            <a:r>
              <a:rPr lang="en-US" dirty="0">
                <a:cs typeface="Calibri"/>
              </a:rPr>
              <a:t> </a:t>
            </a:r>
            <a:r>
              <a:rPr lang="en-US" dirty="0" err="1">
                <a:cs typeface="Calibri"/>
              </a:rPr>
              <a:t>weergave</a:t>
            </a:r>
            <a:r>
              <a:rPr lang="en-US" dirty="0">
                <a:cs typeface="Calibri"/>
              </a:rPr>
              <a:t> van de </a:t>
            </a:r>
            <a:r>
              <a:rPr lang="en-US" dirty="0" err="1">
                <a:cs typeface="Calibri"/>
              </a:rPr>
              <a:t>werkelijkheid</a:t>
            </a:r>
            <a:r>
              <a:rPr lang="en-US" dirty="0">
                <a:cs typeface="Calibri"/>
              </a:rPr>
              <a:t>.</a:t>
            </a:r>
          </a:p>
        </p:txBody>
      </p:sp>
      <p:sp>
        <p:nvSpPr>
          <p:cNvPr id="4" name="Tijdelijke aanduiding voor dianummer 3"/>
          <p:cNvSpPr>
            <a:spLocks noGrp="1"/>
          </p:cNvSpPr>
          <p:nvPr>
            <p:ph type="sldNum" sz="quarter" idx="5"/>
          </p:nvPr>
        </p:nvSpPr>
        <p:spPr/>
        <p:txBody>
          <a:bodyPr/>
          <a:lstStyle/>
          <a:p>
            <a:fld id="{51AB7574-25EC-4729-AEC3-08CA776571CD}" type="slidenum">
              <a:rPr lang="nl-NL"/>
              <a:t>21</a:t>
            </a:fld>
            <a:endParaRPr lang="nl-NL"/>
          </a:p>
        </p:txBody>
      </p:sp>
    </p:spTree>
    <p:extLst>
      <p:ext uri="{BB962C8B-B14F-4D97-AF65-F5344CB8AC3E}">
        <p14:creationId xmlns:p14="http://schemas.microsoft.com/office/powerpoint/2010/main" val="51987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22</a:t>
            </a:fld>
            <a:endParaRPr lang="nl-NL"/>
          </a:p>
        </p:txBody>
      </p:sp>
    </p:spTree>
    <p:extLst>
      <p:ext uri="{BB962C8B-B14F-4D97-AF65-F5344CB8AC3E}">
        <p14:creationId xmlns:p14="http://schemas.microsoft.com/office/powerpoint/2010/main" val="134382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Verminderd</a:t>
            </a:r>
            <a:r>
              <a:rPr lang="en-US" dirty="0">
                <a:cs typeface="Calibri"/>
              </a:rPr>
              <a:t> </a:t>
            </a:r>
            <a:r>
              <a:rPr lang="en-US" dirty="0" err="1">
                <a:cs typeface="Calibri"/>
              </a:rPr>
              <a:t>afweersysteem</a:t>
            </a:r>
            <a:r>
              <a:rPr lang="en-US" dirty="0">
                <a:cs typeface="Calibri"/>
              </a:rPr>
              <a:t> </a:t>
            </a:r>
            <a:r>
              <a:rPr lang="en-US" dirty="0" err="1">
                <a:cs typeface="Calibri"/>
              </a:rPr>
              <a:t>bij</a:t>
            </a:r>
            <a:r>
              <a:rPr lang="en-US" dirty="0">
                <a:cs typeface="Calibri"/>
              </a:rPr>
              <a:t> </a:t>
            </a:r>
            <a:r>
              <a:rPr lang="en-US" dirty="0" err="1">
                <a:cs typeface="Calibri"/>
              </a:rPr>
              <a:t>bijv</a:t>
            </a:r>
            <a:r>
              <a:rPr lang="en-US" dirty="0">
                <a:cs typeface="Calibri"/>
              </a:rPr>
              <a:t>. </a:t>
            </a:r>
            <a:r>
              <a:rPr lang="en-US" dirty="0" err="1">
                <a:cs typeface="Calibri"/>
              </a:rPr>
              <a:t>fiv</a:t>
            </a:r>
          </a:p>
        </p:txBody>
      </p:sp>
      <p:sp>
        <p:nvSpPr>
          <p:cNvPr id="4" name="Tijdelijke aanduiding voor dianummer 3"/>
          <p:cNvSpPr>
            <a:spLocks noGrp="1"/>
          </p:cNvSpPr>
          <p:nvPr>
            <p:ph type="sldNum" sz="quarter" idx="5"/>
          </p:nvPr>
        </p:nvSpPr>
        <p:spPr/>
        <p:txBody>
          <a:bodyPr/>
          <a:lstStyle/>
          <a:p>
            <a:fld id="{51AB7574-25EC-4729-AEC3-08CA776571CD}" type="slidenum">
              <a:rPr lang="nl-NL"/>
              <a:t>23</a:t>
            </a:fld>
            <a:endParaRPr lang="nl-NL"/>
          </a:p>
        </p:txBody>
      </p:sp>
    </p:spTree>
    <p:extLst>
      <p:ext uri="{BB962C8B-B14F-4D97-AF65-F5344CB8AC3E}">
        <p14:creationId xmlns:p14="http://schemas.microsoft.com/office/powerpoint/2010/main" val="305776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Virulentie = aanvalskracht.</a:t>
            </a:r>
          </a:p>
          <a:p>
            <a:endParaRPr lang="nl-NL" dirty="0"/>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24</a:t>
            </a:fld>
            <a:endParaRPr lang="nl-NL"/>
          </a:p>
        </p:txBody>
      </p:sp>
    </p:spTree>
    <p:extLst>
      <p:ext uri="{BB962C8B-B14F-4D97-AF65-F5344CB8AC3E}">
        <p14:creationId xmlns:p14="http://schemas.microsoft.com/office/powerpoint/2010/main" val="226561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cs typeface="Calibri"/>
              </a:rPr>
              <a:t>Er </a:t>
            </a:r>
            <a:r>
              <a:rPr lang="en-US" dirty="0" err="1">
                <a:cs typeface="Calibri"/>
              </a:rPr>
              <a:t>zijn</a:t>
            </a:r>
            <a:r>
              <a:rPr lang="en-US" dirty="0">
                <a:cs typeface="Calibri"/>
              </a:rPr>
              <a:t> </a:t>
            </a:r>
            <a:r>
              <a:rPr lang="en-US" dirty="0" err="1">
                <a:cs typeface="Calibri"/>
              </a:rPr>
              <a:t>drie</a:t>
            </a:r>
            <a:r>
              <a:rPr lang="en-US" dirty="0">
                <a:cs typeface="Calibri"/>
              </a:rPr>
              <a:t> </a:t>
            </a:r>
            <a:r>
              <a:rPr lang="en-US" dirty="0" err="1">
                <a:cs typeface="Calibri"/>
              </a:rPr>
              <a:t>opties</a:t>
            </a:r>
            <a:r>
              <a:rPr lang="en-US" dirty="0">
                <a:cs typeface="Calibri"/>
              </a:rPr>
              <a:t>:</a:t>
            </a:r>
          </a:p>
          <a:p>
            <a:r>
              <a:rPr lang="en-US" dirty="0">
                <a:cs typeface="Calibri"/>
              </a:rPr>
              <a:t>1. </a:t>
            </a:r>
            <a:r>
              <a:rPr lang="en-US" dirty="0" err="1">
                <a:cs typeface="Calibri"/>
              </a:rPr>
              <a:t>ziekteverwekker</a:t>
            </a:r>
            <a:r>
              <a:rPr lang="en-US" dirty="0">
                <a:cs typeface="Calibri"/>
              </a:rPr>
              <a:t> </a:t>
            </a:r>
            <a:r>
              <a:rPr lang="en-US" dirty="0" err="1">
                <a:cs typeface="Calibri"/>
              </a:rPr>
              <a:t>meteen</a:t>
            </a:r>
            <a:r>
              <a:rPr lang="en-US" dirty="0">
                <a:cs typeface="Calibri"/>
              </a:rPr>
              <a:t> </a:t>
            </a:r>
            <a:r>
              <a:rPr lang="en-US" dirty="0" err="1">
                <a:cs typeface="Calibri"/>
              </a:rPr>
              <a:t>geëlimineerd</a:t>
            </a:r>
            <a:r>
              <a:rPr lang="en-US" dirty="0">
                <a:cs typeface="Calibri"/>
              </a:rPr>
              <a:t> door </a:t>
            </a:r>
            <a:r>
              <a:rPr lang="en-US" dirty="0" err="1">
                <a:cs typeface="Calibri"/>
              </a:rPr>
              <a:t>afweer</a:t>
            </a:r>
          </a:p>
          <a:p>
            <a:r>
              <a:rPr lang="en-US" dirty="0">
                <a:cs typeface="Calibri"/>
              </a:rPr>
              <a:t>2. </a:t>
            </a:r>
            <a:r>
              <a:rPr lang="en-US" dirty="0" err="1">
                <a:cs typeface="Calibri"/>
              </a:rPr>
              <a:t>subklinische</a:t>
            </a:r>
            <a:r>
              <a:rPr lang="en-US" dirty="0">
                <a:cs typeface="Calibri"/>
              </a:rPr>
              <a:t> </a:t>
            </a:r>
            <a:r>
              <a:rPr lang="en-US" dirty="0" err="1">
                <a:cs typeface="Calibri"/>
              </a:rPr>
              <a:t>infectie</a:t>
            </a:r>
            <a:r>
              <a:rPr lang="en-US" dirty="0">
                <a:cs typeface="Calibri"/>
              </a:rPr>
              <a:t>: </a:t>
            </a:r>
            <a:r>
              <a:rPr lang="en-US" dirty="0" err="1">
                <a:cs typeface="Calibri"/>
              </a:rPr>
              <a:t>geen</a:t>
            </a:r>
            <a:r>
              <a:rPr lang="en-US" dirty="0">
                <a:cs typeface="Calibri"/>
              </a:rPr>
              <a:t> </a:t>
            </a:r>
            <a:r>
              <a:rPr lang="en-US" dirty="0" err="1">
                <a:cs typeface="Calibri"/>
              </a:rPr>
              <a:t>ziekteverschijnselen</a:t>
            </a:r>
            <a:r>
              <a:rPr lang="en-US" dirty="0">
                <a:cs typeface="Calibri"/>
              </a:rPr>
              <a:t> </a:t>
            </a:r>
            <a:r>
              <a:rPr lang="en-US" dirty="0" err="1">
                <a:cs typeface="Calibri"/>
              </a:rPr>
              <a:t>te</a:t>
            </a:r>
            <a:r>
              <a:rPr lang="en-US" dirty="0">
                <a:cs typeface="Calibri"/>
              </a:rPr>
              <a:t> </a:t>
            </a:r>
            <a:r>
              <a:rPr lang="en-US" dirty="0" err="1">
                <a:cs typeface="Calibri"/>
              </a:rPr>
              <a:t>zien</a:t>
            </a:r>
            <a:r>
              <a:rPr lang="en-US" dirty="0">
                <a:cs typeface="Calibri"/>
              </a:rPr>
              <a:t>, </a:t>
            </a:r>
            <a:r>
              <a:rPr lang="en-US" dirty="0" err="1">
                <a:cs typeface="Calibri"/>
              </a:rPr>
              <a:t>ziekteverwekker</a:t>
            </a:r>
            <a:r>
              <a:rPr lang="en-US" dirty="0">
                <a:cs typeface="Calibri"/>
              </a:rPr>
              <a:t> </a:t>
            </a:r>
            <a:r>
              <a:rPr lang="en-US" dirty="0" err="1">
                <a:cs typeface="Calibri"/>
              </a:rPr>
              <a:t>wel</a:t>
            </a:r>
            <a:r>
              <a:rPr lang="en-US" dirty="0">
                <a:cs typeface="Calibri"/>
              </a:rPr>
              <a:t> </a:t>
            </a:r>
            <a:r>
              <a:rPr lang="en-US" dirty="0" err="1">
                <a:cs typeface="Calibri"/>
              </a:rPr>
              <a:t>binnengedrongen</a:t>
            </a:r>
            <a:r>
              <a:rPr lang="en-US" dirty="0">
                <a:cs typeface="Calibri"/>
              </a:rPr>
              <a:t> en </a:t>
            </a:r>
            <a:r>
              <a:rPr lang="en-US" dirty="0" err="1">
                <a:cs typeface="Calibri"/>
              </a:rPr>
              <a:t>kan</a:t>
            </a:r>
            <a:r>
              <a:rPr lang="en-US" dirty="0">
                <a:cs typeface="Calibri"/>
              </a:rPr>
              <a:t> </a:t>
            </a:r>
            <a:r>
              <a:rPr lang="en-US" dirty="0" err="1">
                <a:cs typeface="Calibri"/>
              </a:rPr>
              <a:t>mogelijk</a:t>
            </a:r>
            <a:r>
              <a:rPr lang="en-US" dirty="0">
                <a:cs typeface="Calibri"/>
              </a:rPr>
              <a:t> </a:t>
            </a:r>
            <a:r>
              <a:rPr lang="en-US" dirty="0" err="1">
                <a:cs typeface="Calibri"/>
              </a:rPr>
              <a:t>naar</a:t>
            </a:r>
            <a:r>
              <a:rPr lang="en-US" dirty="0">
                <a:cs typeface="Calibri"/>
              </a:rPr>
              <a:t> </a:t>
            </a:r>
            <a:r>
              <a:rPr lang="en-US" dirty="0" err="1">
                <a:cs typeface="Calibri"/>
              </a:rPr>
              <a:t>andere</a:t>
            </a:r>
            <a:r>
              <a:rPr lang="en-US" dirty="0">
                <a:cs typeface="Calibri"/>
              </a:rPr>
              <a:t> </a:t>
            </a:r>
            <a:r>
              <a:rPr lang="en-US" dirty="0" err="1">
                <a:cs typeface="Calibri"/>
              </a:rPr>
              <a:t>dieren</a:t>
            </a:r>
          </a:p>
          <a:p>
            <a:r>
              <a:rPr lang="en-US" dirty="0">
                <a:cs typeface="Calibri"/>
              </a:rPr>
              <a:t>3. </a:t>
            </a:r>
            <a:r>
              <a:rPr lang="en-US" dirty="0" err="1">
                <a:cs typeface="Calibri"/>
              </a:rPr>
              <a:t>dier</a:t>
            </a:r>
            <a:r>
              <a:rPr lang="en-US" dirty="0">
                <a:cs typeface="Calibri"/>
              </a:rPr>
              <a:t> </a:t>
            </a:r>
            <a:r>
              <a:rPr lang="en-US" dirty="0" err="1">
                <a:cs typeface="Calibri"/>
              </a:rPr>
              <a:t>wordt</a:t>
            </a:r>
            <a:r>
              <a:rPr lang="en-US" dirty="0">
                <a:cs typeface="Calibri"/>
              </a:rPr>
              <a:t> </a:t>
            </a:r>
            <a:r>
              <a:rPr lang="en-US" dirty="0" err="1">
                <a:cs typeface="Calibri"/>
              </a:rPr>
              <a:t>ziek</a:t>
            </a:r>
            <a:r>
              <a:rPr lang="en-US" dirty="0">
                <a:cs typeface="Calibri"/>
              </a:rPr>
              <a:t>, </a:t>
            </a:r>
            <a:r>
              <a:rPr lang="en-US" dirty="0" err="1">
                <a:cs typeface="Calibri"/>
              </a:rPr>
              <a:t>transmissie</a:t>
            </a:r>
            <a:r>
              <a:rPr lang="en-US" dirty="0">
                <a:cs typeface="Calibri"/>
              </a:rPr>
              <a:t> </a:t>
            </a:r>
            <a:r>
              <a:rPr lang="en-US" dirty="0" err="1">
                <a:cs typeface="Calibri"/>
              </a:rPr>
              <a:t>mogelijk</a:t>
            </a:r>
          </a:p>
        </p:txBody>
      </p:sp>
      <p:sp>
        <p:nvSpPr>
          <p:cNvPr id="4" name="Tijdelijke aanduiding voor dianummer 3"/>
          <p:cNvSpPr>
            <a:spLocks noGrp="1"/>
          </p:cNvSpPr>
          <p:nvPr>
            <p:ph type="sldNum" sz="quarter" idx="5"/>
          </p:nvPr>
        </p:nvSpPr>
        <p:spPr/>
        <p:txBody>
          <a:bodyPr/>
          <a:lstStyle/>
          <a:p>
            <a:fld id="{51AB7574-25EC-4729-AEC3-08CA776571CD}" type="slidenum">
              <a:rPr lang="nl-NL"/>
              <a:t>25</a:t>
            </a:fld>
            <a:endParaRPr lang="nl-NL"/>
          </a:p>
        </p:txBody>
      </p:sp>
    </p:spTree>
    <p:extLst>
      <p:ext uri="{BB962C8B-B14F-4D97-AF65-F5344CB8AC3E}">
        <p14:creationId xmlns:p14="http://schemas.microsoft.com/office/powerpoint/2010/main" val="124311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26</a:t>
            </a:fld>
            <a:endParaRPr lang="nl-NL"/>
          </a:p>
        </p:txBody>
      </p:sp>
    </p:spTree>
    <p:extLst>
      <p:ext uri="{BB962C8B-B14F-4D97-AF65-F5344CB8AC3E}">
        <p14:creationId xmlns:p14="http://schemas.microsoft.com/office/powerpoint/2010/main" val="1107612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27</a:t>
            </a:fld>
            <a:endParaRPr lang="nl-NL"/>
          </a:p>
        </p:txBody>
      </p:sp>
    </p:spTree>
    <p:extLst>
      <p:ext uri="{BB962C8B-B14F-4D97-AF65-F5344CB8AC3E}">
        <p14:creationId xmlns:p14="http://schemas.microsoft.com/office/powerpoint/2010/main" val="1577015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Tekening op het</a:t>
            </a:r>
            <a:r>
              <a:rPr lang="nl-NL" baseline="0" dirty="0"/>
              <a:t> bord: insleep en versleep</a:t>
            </a:r>
          </a:p>
          <a:p>
            <a:endParaRPr lang="nl-NL" dirty="0"/>
          </a:p>
        </p:txBody>
      </p:sp>
      <p:sp>
        <p:nvSpPr>
          <p:cNvPr id="4" name="Tijdelijke aanduiding voor dianummer 3"/>
          <p:cNvSpPr>
            <a:spLocks noGrp="1"/>
          </p:cNvSpPr>
          <p:nvPr>
            <p:ph type="sldNum" sz="quarter" idx="10"/>
          </p:nvPr>
        </p:nvSpPr>
        <p:spPr/>
        <p:txBody>
          <a:bodyPr/>
          <a:lstStyle/>
          <a:p>
            <a:fld id="{65ED6EC7-2B1E-4220-A5CA-C3C6300A1718}" type="slidenum">
              <a:rPr lang="nl-NL" smtClean="0"/>
              <a:t>28</a:t>
            </a:fld>
            <a:endParaRPr lang="nl-NL"/>
          </a:p>
        </p:txBody>
      </p:sp>
    </p:spTree>
    <p:extLst>
      <p:ext uri="{BB962C8B-B14F-4D97-AF65-F5344CB8AC3E}">
        <p14:creationId xmlns:p14="http://schemas.microsoft.com/office/powerpoint/2010/main" val="2623750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29</a:t>
            </a:fld>
            <a:endParaRPr lang="nl-NL"/>
          </a:p>
        </p:txBody>
      </p:sp>
    </p:spTree>
    <p:extLst>
      <p:ext uri="{BB962C8B-B14F-4D97-AF65-F5344CB8AC3E}">
        <p14:creationId xmlns:p14="http://schemas.microsoft.com/office/powerpoint/2010/main" val="3024379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30</a:t>
            </a:fld>
            <a:endParaRPr lang="nl-NL"/>
          </a:p>
        </p:txBody>
      </p:sp>
    </p:spTree>
    <p:extLst>
      <p:ext uri="{BB962C8B-B14F-4D97-AF65-F5344CB8AC3E}">
        <p14:creationId xmlns:p14="http://schemas.microsoft.com/office/powerpoint/2010/main" val="375538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4</a:t>
            </a:fld>
            <a:endParaRPr lang="nl-NL"/>
          </a:p>
        </p:txBody>
      </p:sp>
    </p:spTree>
    <p:extLst>
      <p:ext uri="{BB962C8B-B14F-4D97-AF65-F5344CB8AC3E}">
        <p14:creationId xmlns:p14="http://schemas.microsoft.com/office/powerpoint/2010/main" val="51088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5</a:t>
            </a:fld>
            <a:endParaRPr lang="nl-NL"/>
          </a:p>
        </p:txBody>
      </p:sp>
    </p:spTree>
    <p:extLst>
      <p:ext uri="{BB962C8B-B14F-4D97-AF65-F5344CB8AC3E}">
        <p14:creationId xmlns:p14="http://schemas.microsoft.com/office/powerpoint/2010/main" val="389296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6</a:t>
            </a:fld>
            <a:endParaRPr lang="nl-NL"/>
          </a:p>
        </p:txBody>
      </p:sp>
    </p:spTree>
    <p:extLst>
      <p:ext uri="{BB962C8B-B14F-4D97-AF65-F5344CB8AC3E}">
        <p14:creationId xmlns:p14="http://schemas.microsoft.com/office/powerpoint/2010/main" val="76148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7</a:t>
            </a:fld>
            <a:endParaRPr lang="nl-NL"/>
          </a:p>
        </p:txBody>
      </p:sp>
    </p:spTree>
    <p:extLst>
      <p:ext uri="{BB962C8B-B14F-4D97-AF65-F5344CB8AC3E}">
        <p14:creationId xmlns:p14="http://schemas.microsoft.com/office/powerpoint/2010/main" val="365945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Doordat schimmels draden trekken en sporen maken, zit het vaak door</a:t>
            </a:r>
            <a:r>
              <a:rPr lang="nl-NL" baseline="0" dirty="0"/>
              <a:t> de hele stal, niet alleen op het dier.</a:t>
            </a:r>
            <a:endParaRPr lang="nl-NL" dirty="0"/>
          </a:p>
        </p:txBody>
      </p:sp>
      <p:sp>
        <p:nvSpPr>
          <p:cNvPr id="4" name="Tijdelijke aanduiding voor dianummer 3"/>
          <p:cNvSpPr>
            <a:spLocks noGrp="1"/>
          </p:cNvSpPr>
          <p:nvPr>
            <p:ph type="sldNum" sz="quarter" idx="10"/>
          </p:nvPr>
        </p:nvSpPr>
        <p:spPr/>
        <p:txBody>
          <a:bodyPr/>
          <a:lstStyle/>
          <a:p>
            <a:fld id="{7606357F-8593-4FA1-8D19-9D35F066325F}" type="slidenum">
              <a:rPr lang="nl-NL" smtClean="0"/>
              <a:t>8</a:t>
            </a:fld>
            <a:endParaRPr lang="nl-NL"/>
          </a:p>
        </p:txBody>
      </p:sp>
    </p:spTree>
    <p:extLst>
      <p:ext uri="{BB962C8B-B14F-4D97-AF65-F5344CB8AC3E}">
        <p14:creationId xmlns:p14="http://schemas.microsoft.com/office/powerpoint/2010/main" val="24240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9</a:t>
            </a:fld>
            <a:endParaRPr lang="nl-NL"/>
          </a:p>
        </p:txBody>
      </p:sp>
    </p:spTree>
    <p:extLst>
      <p:ext uri="{BB962C8B-B14F-4D97-AF65-F5344CB8AC3E}">
        <p14:creationId xmlns:p14="http://schemas.microsoft.com/office/powerpoint/2010/main" val="165382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D161EAD-8CF2-426B-B950-7B645CE1EFB3}" type="slidenum">
              <a:rPr lang="nl-NL" smtClean="0"/>
              <a:t>10</a:t>
            </a:fld>
            <a:endParaRPr lang="nl-NL"/>
          </a:p>
        </p:txBody>
      </p:sp>
    </p:spTree>
    <p:extLst>
      <p:ext uri="{BB962C8B-B14F-4D97-AF65-F5344CB8AC3E}">
        <p14:creationId xmlns:p14="http://schemas.microsoft.com/office/powerpoint/2010/main" val="2036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254848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8F67CF0-E3D4-4703-A4BB-A714EFAE10D6}"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228007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104506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5889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9344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01791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435629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69241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422491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203934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41834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F67CF0-E3D4-4703-A4BB-A714EFAE10D6}"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195914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F67CF0-E3D4-4703-A4BB-A714EFAE10D6}" type="datetimeFigureOut">
              <a:rPr lang="nl-NL" smtClean="0"/>
              <a:t>22-11-2022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92095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164508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23257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88F67CF0-E3D4-4703-A4BB-A714EFAE10D6}" type="datetimeFigureOut">
              <a:rPr lang="nl-NL" smtClean="0"/>
              <a:t>22-11-2022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53960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8F67CF0-E3D4-4703-A4BB-A714EFAE10D6}"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A9FE63A-A39F-46A9-AD74-B50967F8459D}" type="slidenum">
              <a:rPr lang="nl-NL" smtClean="0"/>
              <a:t>‹nr.›</a:t>
            </a:fld>
            <a:endParaRPr lang="nl-NL"/>
          </a:p>
        </p:txBody>
      </p:sp>
    </p:spTree>
    <p:extLst>
      <p:ext uri="{BB962C8B-B14F-4D97-AF65-F5344CB8AC3E}">
        <p14:creationId xmlns:p14="http://schemas.microsoft.com/office/powerpoint/2010/main" val="354775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F67CF0-E3D4-4703-A4BB-A714EFAE10D6}" type="datetimeFigureOut">
              <a:rPr lang="nl-NL" smtClean="0"/>
              <a:t>22-11-2022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9FE63A-A39F-46A9-AD74-B50967F8459D}" type="slidenum">
              <a:rPr lang="nl-NL" smtClean="0"/>
              <a:t>‹nr.›</a:t>
            </a:fld>
            <a:endParaRPr lang="nl-NL"/>
          </a:p>
        </p:txBody>
      </p:sp>
    </p:spTree>
    <p:extLst>
      <p:ext uri="{BB962C8B-B14F-4D97-AF65-F5344CB8AC3E}">
        <p14:creationId xmlns:p14="http://schemas.microsoft.com/office/powerpoint/2010/main" val="13224054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iMeTQKKQk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6SITiyCwfF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DpkNBhRlJ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45dUrFUR6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Microscopische weergave van cellen">
            <a:extLst>
              <a:ext uri="{FF2B5EF4-FFF2-40B4-BE49-F238E27FC236}">
                <a16:creationId xmlns:a16="http://schemas.microsoft.com/office/drawing/2014/main" id="{7AD38216-440C-8294-C231-33047ED7682A}"/>
              </a:ext>
            </a:extLst>
          </p:cNvPr>
          <p:cNvPicPr>
            <a:picLocks noChangeAspect="1"/>
          </p:cNvPicPr>
          <p:nvPr/>
        </p:nvPicPr>
        <p:blipFill rotWithShape="1">
          <a:blip r:embed="rId4">
            <a:duotone>
              <a:prstClr val="black"/>
              <a:schemeClr val="accent5">
                <a:tint val="45000"/>
                <a:satMod val="400000"/>
              </a:schemeClr>
            </a:duotone>
            <a:alphaModFix amt="25000"/>
          </a:blip>
          <a:srcRect t="28726" r="9091" b="3092"/>
          <a:stretch/>
        </p:blipFill>
        <p:spPr>
          <a:xfrm>
            <a:off x="20" y="10"/>
            <a:ext cx="12191980" cy="6857990"/>
          </a:xfrm>
          <a:prstGeom prst="rect">
            <a:avLst/>
          </a:prstGeom>
        </p:spPr>
      </p:pic>
      <p:sp>
        <p:nvSpPr>
          <p:cNvPr id="2" name="Titel 1">
            <a:extLst>
              <a:ext uri="{FF2B5EF4-FFF2-40B4-BE49-F238E27FC236}">
                <a16:creationId xmlns:a16="http://schemas.microsoft.com/office/drawing/2014/main" id="{C163937C-9CD1-4B13-A070-0242466BC057}"/>
              </a:ext>
            </a:extLst>
          </p:cNvPr>
          <p:cNvSpPr>
            <a:spLocks noGrp="1"/>
          </p:cNvSpPr>
          <p:nvPr>
            <p:ph type="ctrTitle"/>
          </p:nvPr>
        </p:nvSpPr>
        <p:spPr>
          <a:xfrm>
            <a:off x="1154955" y="1447800"/>
            <a:ext cx="8825658" cy="3329581"/>
          </a:xfrm>
        </p:spPr>
        <p:txBody>
          <a:bodyPr>
            <a:normAutofit/>
          </a:bodyPr>
          <a:lstStyle/>
          <a:p>
            <a:r>
              <a:rPr lang="nl-NL"/>
              <a:t>Algemene biologie en dierwelzijn</a:t>
            </a:r>
          </a:p>
        </p:txBody>
      </p:sp>
      <p:sp>
        <p:nvSpPr>
          <p:cNvPr id="3" name="Ondertitel 2">
            <a:extLst>
              <a:ext uri="{FF2B5EF4-FFF2-40B4-BE49-F238E27FC236}">
                <a16:creationId xmlns:a16="http://schemas.microsoft.com/office/drawing/2014/main" id="{EF78D866-7B8B-4A13-8092-C58CA2F41BEA}"/>
              </a:ext>
            </a:extLst>
          </p:cNvPr>
          <p:cNvSpPr>
            <a:spLocks noGrp="1"/>
          </p:cNvSpPr>
          <p:nvPr>
            <p:ph type="subTitle" idx="1"/>
          </p:nvPr>
        </p:nvSpPr>
        <p:spPr>
          <a:xfrm>
            <a:off x="1154955" y="4777380"/>
            <a:ext cx="8825658" cy="861420"/>
          </a:xfrm>
        </p:spPr>
        <p:txBody>
          <a:bodyPr>
            <a:normAutofit/>
          </a:bodyPr>
          <a:lstStyle/>
          <a:p>
            <a:r>
              <a:rPr lang="nl-NL" dirty="0"/>
              <a:t>Les 2 keuzedeel landbouwhuisdieren</a:t>
            </a:r>
          </a:p>
        </p:txBody>
      </p:sp>
      <p:sp>
        <p:nvSpPr>
          <p:cNvPr id="18" name="Rectangle 1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06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7676" y="235469"/>
            <a:ext cx="6965245" cy="1202485"/>
          </a:xfrm>
        </p:spPr>
        <p:txBody>
          <a:bodyPr/>
          <a:lstStyle/>
          <a:p>
            <a:r>
              <a:rPr lang="nl-NL" sz="4400" dirty="0"/>
              <a:t>Virus</a:t>
            </a:r>
          </a:p>
        </p:txBody>
      </p:sp>
      <p:sp>
        <p:nvSpPr>
          <p:cNvPr id="3" name="Tijdelijke aanduiding voor inhoud 2"/>
          <p:cNvSpPr>
            <a:spLocks noGrp="1"/>
          </p:cNvSpPr>
          <p:nvPr>
            <p:ph idx="1"/>
          </p:nvPr>
        </p:nvSpPr>
        <p:spPr>
          <a:xfrm>
            <a:off x="1037676" y="2008272"/>
            <a:ext cx="6196405" cy="3603812"/>
          </a:xfrm>
        </p:spPr>
        <p:txBody>
          <a:bodyPr/>
          <a:lstStyle/>
          <a:p>
            <a:r>
              <a:rPr lang="nl-NL" dirty="0"/>
              <a:t>Erg klein</a:t>
            </a:r>
          </a:p>
          <a:p>
            <a:r>
              <a:rPr lang="nl-NL" dirty="0"/>
              <a:t>Kan niet leven zonder </a:t>
            </a:r>
            <a:r>
              <a:rPr lang="nl-NL" dirty="0" err="1"/>
              <a:t>gastcel</a:t>
            </a:r>
            <a:endParaRPr lang="nl-NL" dirty="0"/>
          </a:p>
          <a:p>
            <a:r>
              <a:rPr lang="nl-NL" dirty="0"/>
              <a:t>Geen nuttige virussen</a:t>
            </a:r>
          </a:p>
          <a:p>
            <a:r>
              <a:rPr lang="nl-NL" dirty="0"/>
              <a:t>Geen therapie, wel vaccinatie, erg besmettelijk</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4077073"/>
            <a:ext cx="3456384" cy="204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6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Parasieten</a:t>
            </a:r>
          </a:p>
        </p:txBody>
      </p:sp>
      <p:sp>
        <p:nvSpPr>
          <p:cNvPr id="3" name="Tijdelijke aanduiding voor inhoud 2"/>
          <p:cNvSpPr>
            <a:spLocks noGrp="1"/>
          </p:cNvSpPr>
          <p:nvPr>
            <p:ph idx="1"/>
          </p:nvPr>
        </p:nvSpPr>
        <p:spPr/>
        <p:txBody>
          <a:bodyPr/>
          <a:lstStyle/>
          <a:p>
            <a:r>
              <a:rPr lang="nl-NL" dirty="0"/>
              <a:t>Maken misbruik van anderen, profiteren</a:t>
            </a:r>
          </a:p>
          <a:p>
            <a:endParaRPr lang="nl-NL" dirty="0"/>
          </a:p>
          <a:p>
            <a:r>
              <a:rPr lang="nl-NL" dirty="0"/>
              <a:t>Vaak minder ernstig: willen gastheer niet dood</a:t>
            </a:r>
          </a:p>
          <a:p>
            <a:endParaRPr lang="nl-NL" dirty="0"/>
          </a:p>
          <a:p>
            <a:r>
              <a:rPr lang="nl-NL" dirty="0"/>
              <a:t>Wormen, leverbot, coccidiose, cryptosporidiose</a:t>
            </a:r>
          </a:p>
          <a:p>
            <a:r>
              <a:rPr lang="nl-NL" dirty="0"/>
              <a:t>Luizen, vlooien, mijten, teken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771" y="2491536"/>
            <a:ext cx="3769826" cy="251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2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Prionen</a:t>
            </a:r>
            <a:endParaRPr lang="nl-NL" dirty="0"/>
          </a:p>
        </p:txBody>
      </p:sp>
      <p:sp>
        <p:nvSpPr>
          <p:cNvPr id="3" name="Tijdelijke aanduiding voor inhoud 2"/>
          <p:cNvSpPr>
            <a:spLocks noGrp="1"/>
          </p:cNvSpPr>
          <p:nvPr>
            <p:ph idx="1"/>
          </p:nvPr>
        </p:nvSpPr>
        <p:spPr/>
        <p:txBody>
          <a:bodyPr>
            <a:normAutofit/>
          </a:bodyPr>
          <a:lstStyle/>
          <a:p>
            <a:r>
              <a:rPr lang="nl-NL" dirty="0" err="1"/>
              <a:t>Eiwitje</a:t>
            </a:r>
            <a:endParaRPr lang="nl-NL" dirty="0"/>
          </a:p>
          <a:p>
            <a:endParaRPr lang="nl-NL" dirty="0"/>
          </a:p>
          <a:p>
            <a:r>
              <a:rPr lang="nl-NL" dirty="0"/>
              <a:t>Zorgt ervoor normale eiwitten in het lichaam verkeerd gaan vouwen</a:t>
            </a:r>
          </a:p>
          <a:p>
            <a:endParaRPr lang="nl-NL" dirty="0"/>
          </a:p>
          <a:p>
            <a:r>
              <a:rPr lang="nl-NL" dirty="0"/>
              <a:t>Onomkeerbare schade</a:t>
            </a:r>
          </a:p>
          <a:p>
            <a:endParaRPr lang="nl-NL" dirty="0"/>
          </a:p>
          <a:p>
            <a:r>
              <a:rPr lang="nl-NL" dirty="0"/>
              <a:t>BSE, </a:t>
            </a:r>
            <a:r>
              <a:rPr lang="nl-NL" dirty="0" err="1"/>
              <a:t>Scrapie</a:t>
            </a:r>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38" y="4077072"/>
            <a:ext cx="24003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45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Filmpjes</a:t>
            </a:r>
          </a:p>
        </p:txBody>
      </p:sp>
      <p:sp>
        <p:nvSpPr>
          <p:cNvPr id="3" name="Tijdelijke aanduiding voor inhoud 2"/>
          <p:cNvSpPr>
            <a:spLocks noGrp="1"/>
          </p:cNvSpPr>
          <p:nvPr>
            <p:ph idx="1"/>
          </p:nvPr>
        </p:nvSpPr>
        <p:spPr/>
        <p:txBody>
          <a:bodyPr/>
          <a:lstStyle/>
          <a:p>
            <a:r>
              <a:rPr lang="nl-NL" dirty="0">
                <a:hlinkClick r:id="rId3"/>
              </a:rPr>
              <a:t>Verschil bacterie en virus</a:t>
            </a:r>
          </a:p>
          <a:p>
            <a:r>
              <a:rPr lang="nl-NL" u="sng" dirty="0">
                <a:hlinkClick r:id="rId4"/>
              </a:rPr>
              <a:t>Wat zijn bacteriën en virussen?</a:t>
            </a:r>
            <a:r>
              <a:rPr lang="nl-NL" dirty="0"/>
              <a:t>  </a:t>
            </a:r>
            <a:endParaRPr lang="nl-NL" dirty="0">
              <a:hlinkClick r:id="rId3"/>
            </a:endParaRPr>
          </a:p>
        </p:txBody>
      </p:sp>
    </p:spTree>
    <p:extLst>
      <p:ext uri="{BB962C8B-B14F-4D97-AF65-F5344CB8AC3E}">
        <p14:creationId xmlns:p14="http://schemas.microsoft.com/office/powerpoint/2010/main" val="274146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Immuunsysteem</a:t>
            </a:r>
          </a:p>
        </p:txBody>
      </p:sp>
      <p:sp>
        <p:nvSpPr>
          <p:cNvPr id="3" name="Tijdelijke aanduiding voor tekst 2"/>
          <p:cNvSpPr>
            <a:spLocks noGrp="1"/>
          </p:cNvSpPr>
          <p:nvPr>
            <p:ph type="body" idx="1"/>
          </p:nvPr>
        </p:nvSpPr>
        <p:spPr/>
        <p:txBody>
          <a:bodyPr/>
          <a:lstStyle/>
          <a:p>
            <a:r>
              <a:rPr lang="nl-NL" dirty="0"/>
              <a:t>Hoe zat het ook alweer?</a:t>
            </a:r>
          </a:p>
        </p:txBody>
      </p:sp>
    </p:spTree>
    <p:extLst>
      <p:ext uri="{BB962C8B-B14F-4D97-AF65-F5344CB8AC3E}">
        <p14:creationId xmlns:p14="http://schemas.microsoft.com/office/powerpoint/2010/main" val="252489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Bloed</a:t>
            </a:r>
          </a:p>
        </p:txBody>
      </p:sp>
      <p:sp>
        <p:nvSpPr>
          <p:cNvPr id="3" name="Tijdelijke aanduiding voor inhoud 2"/>
          <p:cNvSpPr>
            <a:spLocks noGrp="1"/>
          </p:cNvSpPr>
          <p:nvPr>
            <p:ph idx="1"/>
          </p:nvPr>
        </p:nvSpPr>
        <p:spPr/>
        <p:txBody>
          <a:bodyPr>
            <a:normAutofit/>
          </a:bodyPr>
          <a:lstStyle/>
          <a:p>
            <a:pPr marL="0" indent="0">
              <a:buNone/>
            </a:pPr>
            <a:endParaRPr lang="nl-NL" dirty="0"/>
          </a:p>
          <a:p>
            <a:r>
              <a:rPr lang="nl-NL" dirty="0"/>
              <a:t>Rode bloedcellen</a:t>
            </a:r>
          </a:p>
          <a:p>
            <a:r>
              <a:rPr lang="nl-NL" dirty="0"/>
              <a:t>Witte bloedcellen</a:t>
            </a:r>
          </a:p>
          <a:p>
            <a:r>
              <a:rPr lang="nl-NL" dirty="0"/>
              <a:t>Bloedplaatjes</a:t>
            </a:r>
          </a:p>
        </p:txBody>
      </p:sp>
    </p:spTree>
    <p:extLst>
      <p:ext uri="{BB962C8B-B14F-4D97-AF65-F5344CB8AC3E}">
        <p14:creationId xmlns:p14="http://schemas.microsoft.com/office/powerpoint/2010/main" val="4247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Het immuunsysteem</a:t>
            </a:r>
          </a:p>
        </p:txBody>
      </p:sp>
      <p:sp>
        <p:nvSpPr>
          <p:cNvPr id="3" name="Tijdelijke aanduiding voor inhoud 2"/>
          <p:cNvSpPr>
            <a:spLocks noGrp="1"/>
          </p:cNvSpPr>
          <p:nvPr>
            <p:ph idx="1"/>
          </p:nvPr>
        </p:nvSpPr>
        <p:spPr/>
        <p:txBody>
          <a:bodyPr/>
          <a:lstStyle/>
          <a:p>
            <a:r>
              <a:rPr lang="nl-NL" dirty="0"/>
              <a:t>Zorgen dat je niet ziek wordt</a:t>
            </a:r>
          </a:p>
          <a:p>
            <a:endParaRPr lang="nl-NL" dirty="0"/>
          </a:p>
          <a:p>
            <a:r>
              <a:rPr lang="nl-NL" dirty="0"/>
              <a:t>Aangeboren afweer </a:t>
            </a:r>
            <a:r>
              <a:rPr lang="nl-NL" dirty="0" err="1"/>
              <a:t>vs</a:t>
            </a:r>
            <a:r>
              <a:rPr lang="nl-NL" dirty="0"/>
              <a:t> verworven afweer</a:t>
            </a:r>
          </a:p>
          <a:p>
            <a:pPr marL="68580" indent="0">
              <a:buNone/>
            </a:pPr>
            <a:endParaRPr lang="nl-NL" dirty="0"/>
          </a:p>
        </p:txBody>
      </p:sp>
      <p:cxnSp>
        <p:nvCxnSpPr>
          <p:cNvPr id="5" name="Rechte verbindingslijn met pijl 4"/>
          <p:cNvCxnSpPr/>
          <p:nvPr/>
        </p:nvCxnSpPr>
        <p:spPr>
          <a:xfrm>
            <a:off x="2779367" y="3356915"/>
            <a:ext cx="561236" cy="1034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2142146" y="4649579"/>
            <a:ext cx="4314637" cy="646331"/>
          </a:xfrm>
          <a:prstGeom prst="rect">
            <a:avLst/>
          </a:prstGeom>
          <a:noFill/>
        </p:spPr>
        <p:txBody>
          <a:bodyPr wrap="square" rtlCol="0">
            <a:spAutoFit/>
          </a:bodyPr>
          <a:lstStyle/>
          <a:p>
            <a:r>
              <a:rPr lang="nl-NL" dirty="0"/>
              <a:t>Eerste </a:t>
            </a:r>
            <a:r>
              <a:rPr lang="nl-NL" dirty="0" err="1"/>
              <a:t>lijns</a:t>
            </a:r>
            <a:r>
              <a:rPr lang="nl-NL" dirty="0"/>
              <a:t> afweer</a:t>
            </a:r>
          </a:p>
          <a:p>
            <a:r>
              <a:rPr lang="nl-NL" dirty="0"/>
              <a:t>Tweede </a:t>
            </a:r>
            <a:r>
              <a:rPr lang="nl-NL" dirty="0" err="1"/>
              <a:t>lijns</a:t>
            </a:r>
            <a:r>
              <a:rPr lang="nl-NL" dirty="0"/>
              <a:t> afweer</a:t>
            </a:r>
          </a:p>
        </p:txBody>
      </p:sp>
    </p:spTree>
    <p:extLst>
      <p:ext uri="{BB962C8B-B14F-4D97-AF65-F5344CB8AC3E}">
        <p14:creationId xmlns:p14="http://schemas.microsoft.com/office/powerpoint/2010/main" val="23664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Immuunsysteem</a:t>
            </a:r>
          </a:p>
        </p:txBody>
      </p:sp>
      <p:sp>
        <p:nvSpPr>
          <p:cNvPr id="3" name="Tijdelijke aanduiding voor inhoud 2"/>
          <p:cNvSpPr>
            <a:spLocks noGrp="1"/>
          </p:cNvSpPr>
          <p:nvPr>
            <p:ph idx="1"/>
          </p:nvPr>
        </p:nvSpPr>
        <p:spPr/>
        <p:txBody>
          <a:bodyPr/>
          <a:lstStyle/>
          <a:p>
            <a:r>
              <a:rPr lang="nl-NL" dirty="0">
                <a:hlinkClick r:id="rId3"/>
              </a:rPr>
              <a:t>https://www.youtube.com/watch?v=XDpkNBhRlJ0</a:t>
            </a:r>
            <a:endParaRPr lang="nl-NL" dirty="0"/>
          </a:p>
          <a:p>
            <a:endParaRPr lang="nl-NL" dirty="0"/>
          </a:p>
          <a:p>
            <a:endParaRPr lang="nl-NL" dirty="0"/>
          </a:p>
        </p:txBody>
      </p:sp>
    </p:spTree>
    <p:extLst>
      <p:ext uri="{BB962C8B-B14F-4D97-AF65-F5344CB8AC3E}">
        <p14:creationId xmlns:p14="http://schemas.microsoft.com/office/powerpoint/2010/main" val="59681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kalveren - biest</a:t>
            </a:r>
          </a:p>
        </p:txBody>
      </p:sp>
      <p:sp>
        <p:nvSpPr>
          <p:cNvPr id="3" name="Tijdelijke aanduiding voor inhoud 2"/>
          <p:cNvSpPr>
            <a:spLocks noGrp="1"/>
          </p:cNvSpPr>
          <p:nvPr>
            <p:ph idx="1"/>
          </p:nvPr>
        </p:nvSpPr>
        <p:spPr/>
        <p:txBody>
          <a:bodyPr/>
          <a:lstStyle/>
          <a:p>
            <a:r>
              <a:rPr lang="nl-NL" dirty="0"/>
              <a:t>Antilichamen</a:t>
            </a:r>
          </a:p>
          <a:p>
            <a:endParaRPr lang="nl-NL" dirty="0"/>
          </a:p>
          <a:p>
            <a:r>
              <a:rPr lang="nl-NL" dirty="0"/>
              <a:t>Opname via darm 24-36uur</a:t>
            </a:r>
          </a:p>
          <a:p>
            <a:endParaRPr lang="nl-NL" dirty="0"/>
          </a:p>
          <a:p>
            <a:r>
              <a:rPr lang="nl-NL" dirty="0"/>
              <a:t>Superbiest </a:t>
            </a:r>
          </a:p>
          <a:p>
            <a:endParaRPr lang="nl-NL" dirty="0"/>
          </a:p>
          <a:p>
            <a:r>
              <a:rPr lang="nl-NL" dirty="0"/>
              <a:t>Afweerdip </a:t>
            </a:r>
          </a:p>
        </p:txBody>
      </p:sp>
    </p:spTree>
    <p:extLst>
      <p:ext uri="{BB962C8B-B14F-4D97-AF65-F5344CB8AC3E}">
        <p14:creationId xmlns:p14="http://schemas.microsoft.com/office/powerpoint/2010/main" val="395248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Infectie </a:t>
            </a:r>
            <a:r>
              <a:rPr lang="nl-NL" dirty="0" err="1"/>
              <a:t>vs</a:t>
            </a:r>
            <a:r>
              <a:rPr lang="nl-NL" dirty="0"/>
              <a:t> ontsteking </a:t>
            </a:r>
          </a:p>
        </p:txBody>
      </p:sp>
      <p:sp>
        <p:nvSpPr>
          <p:cNvPr id="3" name="Tijdelijke aanduiding voor inhoud 2"/>
          <p:cNvSpPr>
            <a:spLocks noGrp="1"/>
          </p:cNvSpPr>
          <p:nvPr>
            <p:ph idx="1"/>
          </p:nvPr>
        </p:nvSpPr>
        <p:spPr/>
        <p:txBody>
          <a:bodyPr/>
          <a:lstStyle/>
          <a:p>
            <a:r>
              <a:rPr lang="nl-NL" dirty="0"/>
              <a:t>Ontstekingsverschijnselen</a:t>
            </a:r>
          </a:p>
          <a:p>
            <a:pPr lvl="1"/>
            <a:r>
              <a:rPr lang="nl-NL" dirty="0"/>
              <a:t>Warmte</a:t>
            </a:r>
          </a:p>
          <a:p>
            <a:pPr lvl="1"/>
            <a:r>
              <a:rPr lang="nl-NL" dirty="0"/>
              <a:t>Roodheid</a:t>
            </a:r>
          </a:p>
          <a:p>
            <a:pPr lvl="1"/>
            <a:r>
              <a:rPr lang="nl-NL" dirty="0"/>
              <a:t>Zwelling</a:t>
            </a:r>
          </a:p>
          <a:p>
            <a:pPr lvl="1"/>
            <a:r>
              <a:rPr lang="nl-NL" dirty="0"/>
              <a:t>Pijn</a:t>
            </a:r>
          </a:p>
          <a:p>
            <a:pPr lvl="1"/>
            <a:r>
              <a:rPr lang="nl-NL" dirty="0"/>
              <a:t>Functieverlies </a:t>
            </a:r>
          </a:p>
        </p:txBody>
      </p:sp>
    </p:spTree>
    <p:extLst>
      <p:ext uri="{BB962C8B-B14F-4D97-AF65-F5344CB8AC3E}">
        <p14:creationId xmlns:p14="http://schemas.microsoft.com/office/powerpoint/2010/main" val="151977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EDB4-37F2-36AC-8903-4BFBE0E6394E}"/>
              </a:ext>
            </a:extLst>
          </p:cNvPr>
          <p:cNvSpPr>
            <a:spLocks noGrp="1"/>
          </p:cNvSpPr>
          <p:nvPr>
            <p:ph type="title"/>
          </p:nvPr>
        </p:nvSpPr>
        <p:spPr>
          <a:xfrm>
            <a:off x="648930" y="629267"/>
            <a:ext cx="9252154" cy="1016654"/>
          </a:xfrm>
        </p:spPr>
        <p:txBody>
          <a:bodyPr>
            <a:normAutofit/>
          </a:bodyPr>
          <a:lstStyle/>
          <a:p>
            <a:endParaRPr lang="en-US" dirty="0">
              <a:solidFill>
                <a:srgbClr val="EBEBEB"/>
              </a:solidFill>
            </a:endParaRPr>
          </a:p>
        </p:txBody>
      </p:sp>
      <p:graphicFrame>
        <p:nvGraphicFramePr>
          <p:cNvPr id="4" name="Table 4">
            <a:extLst>
              <a:ext uri="{FF2B5EF4-FFF2-40B4-BE49-F238E27FC236}">
                <a16:creationId xmlns:a16="http://schemas.microsoft.com/office/drawing/2014/main" id="{C887D71A-1810-CC67-12A2-2F254ABA75C9}"/>
              </a:ext>
            </a:extLst>
          </p:cNvPr>
          <p:cNvGraphicFramePr>
            <a:graphicFrameLocks noGrp="1"/>
          </p:cNvGraphicFramePr>
          <p:nvPr>
            <p:ph idx="1"/>
            <p:extLst>
              <p:ext uri="{D42A27DB-BD31-4B8C-83A1-F6EECF244321}">
                <p14:modId xmlns:p14="http://schemas.microsoft.com/office/powerpoint/2010/main" val="1160342152"/>
              </p:ext>
            </p:extLst>
          </p:nvPr>
        </p:nvGraphicFramePr>
        <p:xfrm>
          <a:off x="647698" y="261257"/>
          <a:ext cx="11183519" cy="6389332"/>
        </p:xfrm>
        <a:graphic>
          <a:graphicData uri="http://schemas.openxmlformats.org/drawingml/2006/table">
            <a:tbl>
              <a:tblPr firstRow="1" bandRow="1">
                <a:tableStyleId>{5C22544A-7EE6-4342-B048-85BDC9FD1C3A}</a:tableStyleId>
              </a:tblPr>
              <a:tblGrid>
                <a:gridCol w="2442465">
                  <a:extLst>
                    <a:ext uri="{9D8B030D-6E8A-4147-A177-3AD203B41FA5}">
                      <a16:colId xmlns:a16="http://schemas.microsoft.com/office/drawing/2014/main" val="3633821818"/>
                    </a:ext>
                  </a:extLst>
                </a:gridCol>
                <a:gridCol w="4370527">
                  <a:extLst>
                    <a:ext uri="{9D8B030D-6E8A-4147-A177-3AD203B41FA5}">
                      <a16:colId xmlns:a16="http://schemas.microsoft.com/office/drawing/2014/main" val="3551810173"/>
                    </a:ext>
                  </a:extLst>
                </a:gridCol>
                <a:gridCol w="4370527">
                  <a:extLst>
                    <a:ext uri="{9D8B030D-6E8A-4147-A177-3AD203B41FA5}">
                      <a16:colId xmlns:a16="http://schemas.microsoft.com/office/drawing/2014/main" val="3975571706"/>
                    </a:ext>
                  </a:extLst>
                </a:gridCol>
              </a:tblGrid>
              <a:tr h="522385">
                <a:tc>
                  <a:txBody>
                    <a:bodyPr/>
                    <a:lstStyle/>
                    <a:p>
                      <a:r>
                        <a:rPr lang="en-US" sz="1800" dirty="0"/>
                        <a:t>Datum </a:t>
                      </a:r>
                    </a:p>
                  </a:txBody>
                  <a:tcPr marL="92083" marR="92083" marT="46042" marB="46042"/>
                </a:tc>
                <a:tc>
                  <a:txBody>
                    <a:bodyPr/>
                    <a:lstStyle/>
                    <a:p>
                      <a:r>
                        <a:rPr lang="en-US" sz="1800" dirty="0"/>
                        <a:t>Programma</a:t>
                      </a:r>
                    </a:p>
                  </a:txBody>
                  <a:tcPr marL="92083" marR="92083" marT="46042" marB="46042"/>
                </a:tc>
                <a:tc>
                  <a:txBody>
                    <a:bodyPr/>
                    <a:lstStyle/>
                    <a:p>
                      <a:r>
                        <a:rPr lang="en-US" sz="1800" err="1"/>
                        <a:t>Bijzonderheden</a:t>
                      </a:r>
                      <a:endParaRPr lang="en-US" sz="1800" dirty="0" err="1"/>
                    </a:p>
                  </a:txBody>
                  <a:tcPr marL="92083" marR="92083" marT="46042" marB="46042"/>
                </a:tc>
                <a:extLst>
                  <a:ext uri="{0D108BD9-81ED-4DB2-BD59-A6C34878D82A}">
                    <a16:rowId xmlns:a16="http://schemas.microsoft.com/office/drawing/2014/main" val="3724535617"/>
                  </a:ext>
                </a:extLst>
              </a:tr>
              <a:tr h="1262055">
                <a:tc>
                  <a:txBody>
                    <a:bodyPr/>
                    <a:lstStyle/>
                    <a:p>
                      <a:r>
                        <a:rPr lang="en-US" sz="1800" dirty="0"/>
                        <a:t>15 </a:t>
                      </a:r>
                      <a:r>
                        <a:rPr lang="en-US" sz="1800" dirty="0" err="1"/>
                        <a:t>nov</a:t>
                      </a:r>
                    </a:p>
                  </a:txBody>
                  <a:tcPr marL="92083" marR="92083" marT="46042" marB="46042"/>
                </a:tc>
                <a:tc>
                  <a:txBody>
                    <a:bodyPr/>
                    <a:lstStyle/>
                    <a:p>
                      <a:r>
                        <a:rPr lang="en-US" sz="1800" dirty="0" err="1"/>
                        <a:t>Kennismaken</a:t>
                      </a:r>
                      <a:r>
                        <a:rPr lang="en-US" sz="1800" dirty="0"/>
                        <a:t>, </a:t>
                      </a:r>
                      <a:r>
                        <a:rPr lang="en-US" sz="1800" dirty="0" err="1"/>
                        <a:t>lesdoelen</a:t>
                      </a:r>
                    </a:p>
                    <a:p>
                      <a:pPr lvl="0">
                        <a:buNone/>
                      </a:pPr>
                      <a:r>
                        <a:rPr lang="en-US" sz="1800" dirty="0" err="1"/>
                        <a:t>Lesmateriaal</a:t>
                      </a:r>
                      <a:r>
                        <a:rPr lang="en-US" sz="1800" dirty="0"/>
                        <a:t>, </a:t>
                      </a:r>
                    </a:p>
                    <a:p>
                      <a:pPr lvl="0">
                        <a:buNone/>
                      </a:pPr>
                      <a:r>
                        <a:rPr lang="en-US" sz="1800" dirty="0"/>
                        <a:t>Intro sector/LH </a:t>
                      </a:r>
                      <a:r>
                        <a:rPr lang="en-US" sz="1800" dirty="0" err="1"/>
                        <a:t>praktijk</a:t>
                      </a:r>
                      <a:r>
                        <a:rPr lang="en-US" sz="1800" dirty="0"/>
                        <a:t> </a:t>
                      </a:r>
                      <a:r>
                        <a:rPr lang="en-US" sz="1800" dirty="0" err="1"/>
                        <a:t>en</a:t>
                      </a:r>
                      <a:r>
                        <a:rPr lang="en-US" sz="1800" dirty="0"/>
                        <a:t> </a:t>
                      </a:r>
                      <a:r>
                        <a:rPr lang="en-US" sz="1800" dirty="0" err="1"/>
                        <a:t>opdrachten</a:t>
                      </a:r>
                      <a:endParaRPr lang="en-US" sz="1800" dirty="0"/>
                    </a:p>
                  </a:txBody>
                  <a:tcPr marL="92083" marR="92083" marT="46042" marB="46042"/>
                </a:tc>
                <a:tc>
                  <a:txBody>
                    <a:bodyPr/>
                    <a:lstStyle/>
                    <a:p>
                      <a:r>
                        <a:rPr lang="en-US" sz="1800" dirty="0" err="1"/>
                        <a:t>Afwijkende</a:t>
                      </a:r>
                      <a:r>
                        <a:rPr lang="en-US" sz="1800" dirty="0"/>
                        <a:t> </a:t>
                      </a:r>
                      <a:r>
                        <a:rPr lang="en-US" sz="1800" dirty="0" err="1"/>
                        <a:t>tijd</a:t>
                      </a:r>
                      <a:r>
                        <a:rPr lang="en-US" sz="1800" dirty="0"/>
                        <a:t>, 8.30 tot 12.30 </a:t>
                      </a:r>
                      <a:r>
                        <a:rPr lang="en-US" sz="1800" dirty="0" err="1"/>
                        <a:t>uur</a:t>
                      </a:r>
                    </a:p>
                  </a:txBody>
                  <a:tcPr marL="92083" marR="92083" marT="46042" marB="46042"/>
                </a:tc>
                <a:extLst>
                  <a:ext uri="{0D108BD9-81ED-4DB2-BD59-A6C34878D82A}">
                    <a16:rowId xmlns:a16="http://schemas.microsoft.com/office/drawing/2014/main" val="914388499"/>
                  </a:ext>
                </a:extLst>
              </a:tr>
              <a:tr h="1262055">
                <a:tc>
                  <a:txBody>
                    <a:bodyPr/>
                    <a:lstStyle/>
                    <a:p>
                      <a:r>
                        <a:rPr lang="en-US" sz="1800" dirty="0"/>
                        <a:t>22 </a:t>
                      </a:r>
                      <a:r>
                        <a:rPr lang="en-US" sz="1800" dirty="0" err="1"/>
                        <a:t>nov</a:t>
                      </a:r>
                    </a:p>
                  </a:txBody>
                  <a:tcPr marL="92083" marR="92083" marT="46042" marB="46042"/>
                </a:tc>
                <a:tc>
                  <a:txBody>
                    <a:bodyPr/>
                    <a:lstStyle/>
                    <a:p>
                      <a:r>
                        <a:rPr lang="en-US" sz="1800" dirty="0" err="1"/>
                        <a:t>Diersoorten</a:t>
                      </a:r>
                      <a:r>
                        <a:rPr lang="en-US" sz="1800" dirty="0"/>
                        <a:t> </a:t>
                      </a:r>
                      <a:r>
                        <a:rPr lang="en-US" sz="1800" dirty="0" err="1"/>
                        <a:t>en</a:t>
                      </a:r>
                      <a:r>
                        <a:rPr lang="en-US" sz="1800" dirty="0"/>
                        <a:t> </a:t>
                      </a:r>
                      <a:r>
                        <a:rPr lang="en-US" sz="1800" dirty="0" err="1"/>
                        <a:t>verschillen</a:t>
                      </a:r>
                      <a:r>
                        <a:rPr lang="en-US" sz="1800" dirty="0"/>
                        <a:t> </a:t>
                      </a:r>
                      <a:r>
                        <a:rPr lang="en-US" sz="1800" dirty="0" err="1"/>
                        <a:t>nakijk</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Algemene</a:t>
                      </a:r>
                      <a:r>
                        <a:rPr lang="en-US" sz="1800" dirty="0"/>
                        <a:t> </a:t>
                      </a:r>
                      <a:r>
                        <a:rPr lang="en-US" sz="1800" dirty="0" err="1"/>
                        <a:t>biologie</a:t>
                      </a:r>
                      <a:r>
                        <a:rPr lang="en-US" sz="18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Dierwelzijn</a:t>
                      </a:r>
                      <a:endParaRPr lang="en-US" sz="1800" dirty="0"/>
                    </a:p>
                    <a:p>
                      <a:pPr lvl="0">
                        <a:buNone/>
                      </a:pPr>
                      <a:r>
                        <a:rPr lang="en-US" sz="1800" dirty="0" err="1"/>
                        <a:t>Medicijngebruik</a:t>
                      </a:r>
                      <a:r>
                        <a:rPr lang="en-US" sz="1800" dirty="0"/>
                        <a:t> start</a:t>
                      </a:r>
                    </a:p>
                  </a:txBody>
                  <a:tcPr marL="92083" marR="92083" marT="46042" marB="46042"/>
                </a:tc>
                <a:tc>
                  <a:txBody>
                    <a:bodyPr/>
                    <a:lstStyle/>
                    <a:p>
                      <a:endParaRPr lang="en-US" sz="1800"/>
                    </a:p>
                  </a:txBody>
                  <a:tcPr marL="92083" marR="92083" marT="46042" marB="46042"/>
                </a:tc>
                <a:extLst>
                  <a:ext uri="{0D108BD9-81ED-4DB2-BD59-A6C34878D82A}">
                    <a16:rowId xmlns:a16="http://schemas.microsoft.com/office/drawing/2014/main" val="3306617742"/>
                  </a:ext>
                </a:extLst>
              </a:tr>
              <a:tr h="1262055">
                <a:tc>
                  <a:txBody>
                    <a:bodyPr/>
                    <a:lstStyle/>
                    <a:p>
                      <a:r>
                        <a:rPr lang="en-US" sz="1800" dirty="0"/>
                        <a:t>29 </a:t>
                      </a:r>
                      <a:r>
                        <a:rPr lang="en-US" sz="1800" dirty="0" err="1"/>
                        <a:t>nov</a:t>
                      </a:r>
                    </a:p>
                  </a:txBody>
                  <a:tcPr marL="92083" marR="92083" marT="46042" marB="46042"/>
                </a:tc>
                <a:tc>
                  <a:txBody>
                    <a:bodyPr/>
                    <a:lstStyle/>
                    <a:p>
                      <a:r>
                        <a:rPr lang="en-US" sz="1800" dirty="0" err="1"/>
                        <a:t>Presentaties</a:t>
                      </a:r>
                      <a:r>
                        <a:rPr lang="en-US" sz="1800" dirty="0"/>
                        <a:t> </a:t>
                      </a:r>
                      <a:r>
                        <a:rPr lang="en-US" sz="1800" dirty="0" err="1"/>
                        <a:t>dierwelzijn</a:t>
                      </a:r>
                    </a:p>
                    <a:p>
                      <a:pPr lvl="0">
                        <a:buNone/>
                      </a:pPr>
                      <a:r>
                        <a:rPr lang="en-US" sz="1800" dirty="0" err="1"/>
                        <a:t>Algemene</a:t>
                      </a:r>
                      <a:r>
                        <a:rPr lang="en-US" sz="1800" dirty="0"/>
                        <a:t> </a:t>
                      </a:r>
                      <a:r>
                        <a:rPr lang="en-US" sz="1800" dirty="0" err="1"/>
                        <a:t>biologie</a:t>
                      </a:r>
                      <a:r>
                        <a:rPr lang="en-US" sz="1800" dirty="0"/>
                        <a:t>, </a:t>
                      </a:r>
                      <a:r>
                        <a:rPr lang="en-US" sz="1800" dirty="0" err="1"/>
                        <a:t>dierwelzijn</a:t>
                      </a:r>
                      <a:r>
                        <a:rPr lang="en-US" sz="1800" dirty="0"/>
                        <a:t> </a:t>
                      </a:r>
                      <a:r>
                        <a:rPr lang="en-US" sz="1800" dirty="0" err="1"/>
                        <a:t>nakijk</a:t>
                      </a:r>
                      <a:endParaRPr lang="en-US" sz="1800" dirty="0"/>
                    </a:p>
                    <a:p>
                      <a:pPr lvl="0">
                        <a:buNone/>
                      </a:pPr>
                      <a:r>
                        <a:rPr lang="en-US" sz="1800" dirty="0" err="1"/>
                        <a:t>Afrond</a:t>
                      </a:r>
                      <a:r>
                        <a:rPr lang="en-US" sz="1800" dirty="0"/>
                        <a:t> </a:t>
                      </a:r>
                      <a:r>
                        <a:rPr lang="en-US" sz="1800" dirty="0" err="1"/>
                        <a:t>medicijngebruik</a:t>
                      </a:r>
                      <a:br>
                        <a:rPr lang="en-US" sz="1800" dirty="0"/>
                      </a:br>
                      <a:r>
                        <a:rPr lang="en-US" sz="1800" dirty="0" err="1"/>
                        <a:t>Uitleg</a:t>
                      </a:r>
                      <a:r>
                        <a:rPr lang="en-US" sz="1800" dirty="0"/>
                        <a:t> </a:t>
                      </a:r>
                      <a:r>
                        <a:rPr lang="en-US" sz="1800" dirty="0" err="1"/>
                        <a:t>tijdlijn</a:t>
                      </a:r>
                      <a:endParaRPr lang="en-US" sz="1800" dirty="0"/>
                    </a:p>
                  </a:txBody>
                  <a:tcPr marL="92083" marR="92083" marT="46042" marB="46042"/>
                </a:tc>
                <a:tc>
                  <a:txBody>
                    <a:bodyPr/>
                    <a:lstStyle/>
                    <a:p>
                      <a:endParaRPr lang="en-US" sz="1800"/>
                    </a:p>
                  </a:txBody>
                  <a:tcPr marL="92083" marR="92083" marT="46042" marB="46042"/>
                </a:tc>
                <a:extLst>
                  <a:ext uri="{0D108BD9-81ED-4DB2-BD59-A6C34878D82A}">
                    <a16:rowId xmlns:a16="http://schemas.microsoft.com/office/drawing/2014/main" val="4011153511"/>
                  </a:ext>
                </a:extLst>
              </a:tr>
              <a:tr h="679884">
                <a:tc>
                  <a:txBody>
                    <a:bodyPr/>
                    <a:lstStyle/>
                    <a:p>
                      <a:r>
                        <a:rPr lang="en-US" sz="1800" dirty="0"/>
                        <a:t>6 dec</a:t>
                      </a:r>
                    </a:p>
                  </a:txBody>
                  <a:tcPr marL="92083" marR="92083" marT="46042" marB="46042"/>
                </a:tc>
                <a:tc>
                  <a:txBody>
                    <a:bodyPr/>
                    <a:lstStyle/>
                    <a:p>
                      <a:pPr lvl="0">
                        <a:buNone/>
                      </a:pPr>
                      <a:r>
                        <a:rPr lang="en-US" sz="1800" b="0" i="0" u="none" strike="noStrike" noProof="0" dirty="0" err="1">
                          <a:latin typeface="Century Gothic"/>
                        </a:rPr>
                        <a:t>Praktijkdag</a:t>
                      </a:r>
                      <a:r>
                        <a:rPr lang="en-US" sz="1800" b="0" i="0" u="none" strike="noStrike" noProof="0" dirty="0">
                          <a:latin typeface="Century Gothic"/>
                        </a:rPr>
                        <a:t> </a:t>
                      </a:r>
                      <a:r>
                        <a:rPr lang="en-US" sz="1800" b="0" i="0" u="none" strike="noStrike" noProof="0" dirty="0" err="1">
                          <a:latin typeface="Century Gothic"/>
                        </a:rPr>
                        <a:t>anatomie</a:t>
                      </a:r>
                      <a:r>
                        <a:rPr lang="en-US" sz="1800" b="0" i="0" u="none" strike="noStrike" noProof="0" dirty="0">
                          <a:latin typeface="Century Gothic"/>
                        </a:rPr>
                        <a:t> </a:t>
                      </a:r>
                      <a:r>
                        <a:rPr lang="en-US" sz="1800" b="0" i="0" u="none" strike="noStrike" noProof="0" dirty="0" err="1">
                          <a:latin typeface="Century Gothic"/>
                        </a:rPr>
                        <a:t>en</a:t>
                      </a:r>
                      <a:r>
                        <a:rPr lang="en-US" sz="1800" b="0" i="0" u="none" strike="noStrike" noProof="0" dirty="0">
                          <a:latin typeface="Century Gothic"/>
                        </a:rPr>
                        <a:t> </a:t>
                      </a:r>
                      <a:r>
                        <a:rPr lang="en-US" sz="1800" b="0" i="0" u="none" strike="noStrike" noProof="0" dirty="0" err="1">
                          <a:latin typeface="Century Gothic"/>
                        </a:rPr>
                        <a:t>gezondheid</a:t>
                      </a:r>
                      <a:r>
                        <a:rPr lang="en-US" sz="1800" b="0" i="0" u="none" strike="noStrike" noProof="0" dirty="0">
                          <a:latin typeface="Century Gothic"/>
                        </a:rPr>
                        <a:t> </a:t>
                      </a:r>
                      <a:r>
                        <a:rPr lang="en-US" sz="1800" b="0" i="0" u="none" strike="noStrike" noProof="0" dirty="0" err="1">
                          <a:latin typeface="Century Gothic"/>
                        </a:rPr>
                        <a:t>en</a:t>
                      </a:r>
                      <a:r>
                        <a:rPr lang="en-US" sz="1800" b="0" i="0" u="none" strike="noStrike" noProof="0" dirty="0">
                          <a:latin typeface="Century Gothic"/>
                        </a:rPr>
                        <a:t> </a:t>
                      </a:r>
                      <a:r>
                        <a:rPr lang="en-US" sz="1800" b="0" i="0" u="none" strike="noStrike" noProof="0" dirty="0" err="1">
                          <a:latin typeface="Century Gothic"/>
                        </a:rPr>
                        <a:t>tijdlijn</a:t>
                      </a:r>
                      <a:r>
                        <a:rPr lang="en-US" sz="1800" b="0" i="0" u="none" strike="noStrike" noProof="0" dirty="0">
                          <a:latin typeface="Century Gothic"/>
                        </a:rPr>
                        <a:t> </a:t>
                      </a:r>
                      <a:r>
                        <a:rPr lang="en-US" sz="1800" b="0" i="0" u="none" strike="noStrike" noProof="0" dirty="0" err="1">
                          <a:latin typeface="Century Gothic"/>
                        </a:rPr>
                        <a:t>rund</a:t>
                      </a:r>
                      <a:r>
                        <a:rPr lang="en-US" sz="1800" b="0" i="0" u="none" strike="noStrike" noProof="0" dirty="0">
                          <a:latin typeface="Century Gothic"/>
                        </a:rPr>
                        <a:t> (</a:t>
                      </a:r>
                      <a:r>
                        <a:rPr lang="en-US" sz="1800" b="0" i="0" u="none" strike="noStrike" noProof="0" dirty="0" err="1">
                          <a:latin typeface="Century Gothic"/>
                        </a:rPr>
                        <a:t>zelf</a:t>
                      </a:r>
                      <a:r>
                        <a:rPr lang="en-US" sz="1800" b="0" i="0" u="none" strike="noStrike" noProof="0" dirty="0">
                          <a:latin typeface="Century Gothic"/>
                        </a:rPr>
                        <a:t>)</a:t>
                      </a:r>
                      <a:endParaRPr lang="en-US" dirty="0" err="1"/>
                    </a:p>
                  </a:txBody>
                  <a:tcPr marL="92083" marR="92083" marT="46042" marB="46042"/>
                </a:tc>
                <a:tc>
                  <a:txBody>
                    <a:bodyPr/>
                    <a:lstStyle/>
                    <a:p>
                      <a:r>
                        <a:rPr lang="en-US" sz="1800" dirty="0" err="1"/>
                        <a:t>Zelf</a:t>
                      </a:r>
                      <a:r>
                        <a:rPr lang="en-US" sz="1800" dirty="0"/>
                        <a:t> overall </a:t>
                      </a:r>
                      <a:r>
                        <a:rPr lang="en-US" sz="1800" dirty="0" err="1"/>
                        <a:t>en</a:t>
                      </a:r>
                      <a:r>
                        <a:rPr lang="en-US" sz="1800" dirty="0"/>
                        <a:t> </a:t>
                      </a:r>
                      <a:r>
                        <a:rPr lang="en-US" sz="1800" dirty="0" err="1"/>
                        <a:t>laarzen</a:t>
                      </a:r>
                      <a:r>
                        <a:rPr lang="en-US" sz="1800" dirty="0"/>
                        <a:t> </a:t>
                      </a:r>
                      <a:r>
                        <a:rPr lang="en-US" sz="1800" dirty="0" err="1"/>
                        <a:t>regelen</a:t>
                      </a:r>
                      <a:endParaRPr lang="en-US" sz="1800" dirty="0"/>
                    </a:p>
                  </a:txBody>
                  <a:tcPr marL="92083" marR="92083" marT="46042" marB="46042"/>
                </a:tc>
                <a:extLst>
                  <a:ext uri="{0D108BD9-81ED-4DB2-BD59-A6C34878D82A}">
                    <a16:rowId xmlns:a16="http://schemas.microsoft.com/office/drawing/2014/main" val="1364717051"/>
                  </a:ext>
                </a:extLst>
              </a:tr>
              <a:tr h="429929">
                <a:tc>
                  <a:txBody>
                    <a:bodyPr/>
                    <a:lstStyle/>
                    <a:p>
                      <a:r>
                        <a:rPr lang="en-US" sz="1800" dirty="0"/>
                        <a:t>13 dec</a:t>
                      </a:r>
                    </a:p>
                  </a:txBody>
                  <a:tcPr marL="92083" marR="92083" marT="46042" marB="46042"/>
                </a:tc>
                <a:tc>
                  <a:txBody>
                    <a:bodyPr/>
                    <a:lstStyle/>
                    <a:p>
                      <a:r>
                        <a:rPr lang="en-US" sz="1800" dirty="0" err="1"/>
                        <a:t>Bezoek</a:t>
                      </a:r>
                      <a:r>
                        <a:rPr lang="en-US" sz="1800" dirty="0"/>
                        <a:t> GD Hardenberg</a:t>
                      </a:r>
                    </a:p>
                  </a:txBody>
                  <a:tcPr marL="92083" marR="92083" marT="46042" marB="46042"/>
                </a:tc>
                <a:tc>
                  <a:txBody>
                    <a:bodyPr/>
                    <a:lstStyle/>
                    <a:p>
                      <a:r>
                        <a:rPr lang="en-US" sz="1800" dirty="0" err="1"/>
                        <a:t>Nadere</a:t>
                      </a:r>
                      <a:r>
                        <a:rPr lang="en-US" sz="1800" dirty="0"/>
                        <a:t> </a:t>
                      </a:r>
                      <a:r>
                        <a:rPr lang="en-US" sz="1800" dirty="0" err="1"/>
                        <a:t>uitleg</a:t>
                      </a:r>
                      <a:r>
                        <a:rPr lang="en-US" sz="1800" dirty="0"/>
                        <a:t> </a:t>
                      </a:r>
                      <a:r>
                        <a:rPr lang="en-US" sz="1800" dirty="0" err="1"/>
                        <a:t>volgt</a:t>
                      </a:r>
                    </a:p>
                  </a:txBody>
                  <a:tcPr marL="92083" marR="92083" marT="46042" marB="46042"/>
                </a:tc>
                <a:extLst>
                  <a:ext uri="{0D108BD9-81ED-4DB2-BD59-A6C34878D82A}">
                    <a16:rowId xmlns:a16="http://schemas.microsoft.com/office/drawing/2014/main" val="2762569646"/>
                  </a:ext>
                </a:extLst>
              </a:tr>
              <a:tr h="970969">
                <a:tc>
                  <a:txBody>
                    <a:bodyPr/>
                    <a:lstStyle/>
                    <a:p>
                      <a:pPr lvl="0">
                        <a:buNone/>
                      </a:pPr>
                      <a:r>
                        <a:rPr lang="en-US" sz="1800" dirty="0"/>
                        <a:t>20 dec</a:t>
                      </a:r>
                    </a:p>
                  </a:txBody>
                  <a:tcPr marL="92083" marR="92083" marT="46042" marB="46042"/>
                </a:tc>
                <a:tc>
                  <a:txBody>
                    <a:bodyPr/>
                    <a:lstStyle/>
                    <a:p>
                      <a:pPr lvl="0">
                        <a:buNone/>
                      </a:pPr>
                      <a:r>
                        <a:rPr lang="en-US" sz="1800" dirty="0" err="1"/>
                        <a:t>Bezoek</a:t>
                      </a:r>
                      <a:r>
                        <a:rPr lang="en-US" sz="1800" dirty="0"/>
                        <a:t> GD </a:t>
                      </a:r>
                      <a:r>
                        <a:rPr lang="en-US" sz="1800" dirty="0" err="1"/>
                        <a:t>Doetinchem</a:t>
                      </a:r>
                      <a:r>
                        <a:rPr lang="en-US" sz="1800" dirty="0"/>
                        <a:t> (incl 5 Almelo)</a:t>
                      </a:r>
                    </a:p>
                  </a:txBody>
                  <a:tcPr marL="92083" marR="92083" marT="46042" marB="46042"/>
                </a:tc>
                <a:tc>
                  <a:txBody>
                    <a:bodyPr/>
                    <a:lstStyle/>
                    <a:p>
                      <a:pPr lvl="0">
                        <a:buNone/>
                      </a:pPr>
                      <a:endParaRPr lang="en-US" sz="1800" dirty="0" err="1"/>
                    </a:p>
                  </a:txBody>
                  <a:tcPr marL="92083" marR="92083" marT="46042" marB="46042"/>
                </a:tc>
                <a:extLst>
                  <a:ext uri="{0D108BD9-81ED-4DB2-BD59-A6C34878D82A}">
                    <a16:rowId xmlns:a16="http://schemas.microsoft.com/office/drawing/2014/main" val="1076473998"/>
                  </a:ext>
                </a:extLst>
              </a:tr>
            </a:tbl>
          </a:graphicData>
        </a:graphic>
      </p:graphicFrame>
    </p:spTree>
    <p:extLst>
      <p:ext uri="{BB962C8B-B14F-4D97-AF65-F5344CB8AC3E}">
        <p14:creationId xmlns:p14="http://schemas.microsoft.com/office/powerpoint/2010/main" val="2957776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C9453-09B3-4986-A03C-E674541C6609}"/>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a:t>Hoe wordt een dier ziek?</a:t>
            </a:r>
          </a:p>
        </p:txBody>
      </p:sp>
      <p:pic>
        <p:nvPicPr>
          <p:cNvPr id="4" name="Afbeelding 4" descr="Afbeelding met taart, water, onder water, koraal&#10;&#10;Automatisch gegenereerde beschrijving">
            <a:extLst>
              <a:ext uri="{FF2B5EF4-FFF2-40B4-BE49-F238E27FC236}">
                <a16:creationId xmlns:a16="http://schemas.microsoft.com/office/drawing/2014/main" id="{FA7D118B-C2B6-456B-AD42-BD278DEFEC0D}"/>
              </a:ext>
            </a:extLst>
          </p:cNvPr>
          <p:cNvPicPr>
            <a:picLocks noGrp="1" noChangeAspect="1"/>
          </p:cNvPicPr>
          <p:nvPr>
            <p:ph idx="1"/>
          </p:nvPr>
        </p:nvPicPr>
        <p:blipFill>
          <a:blip r:embed="rId3"/>
          <a:stretch>
            <a:fillRect/>
          </a:stretch>
        </p:blipFill>
        <p:spPr>
          <a:xfrm>
            <a:off x="838199" y="2893622"/>
            <a:ext cx="5140661" cy="2891621"/>
          </a:xfrm>
          <a:prstGeom prst="rect">
            <a:avLst/>
          </a:prstGeom>
        </p:spPr>
      </p:pic>
      <p:pic>
        <p:nvPicPr>
          <p:cNvPr id="5" name="Afbeelding 5" descr="Afbeelding met gras, hond, buiten, frisbee&#10;&#10;Automatisch gegenereerde beschrijving">
            <a:extLst>
              <a:ext uri="{FF2B5EF4-FFF2-40B4-BE49-F238E27FC236}">
                <a16:creationId xmlns:a16="http://schemas.microsoft.com/office/drawing/2014/main" id="{6A95074C-9C61-4EE7-8DF2-20D0A28398E8}"/>
              </a:ext>
            </a:extLst>
          </p:cNvPr>
          <p:cNvPicPr>
            <a:picLocks noChangeAspect="1"/>
          </p:cNvPicPr>
          <p:nvPr/>
        </p:nvPicPr>
        <p:blipFill>
          <a:blip r:embed="rId4"/>
          <a:stretch>
            <a:fillRect/>
          </a:stretch>
        </p:blipFill>
        <p:spPr>
          <a:xfrm>
            <a:off x="6213142" y="2598036"/>
            <a:ext cx="5140656" cy="3482793"/>
          </a:xfrm>
          <a:prstGeom prst="rect">
            <a:avLst/>
          </a:prstGeom>
        </p:spPr>
      </p:pic>
      <p:sp>
        <p:nvSpPr>
          <p:cNvPr id="6" name="Pijl: rechts 5">
            <a:extLst>
              <a:ext uri="{FF2B5EF4-FFF2-40B4-BE49-F238E27FC236}">
                <a16:creationId xmlns:a16="http://schemas.microsoft.com/office/drawing/2014/main" id="{29D724CE-6EC9-40EA-B156-E2F0CCA8ACBE}"/>
              </a:ext>
            </a:extLst>
          </p:cNvPr>
          <p:cNvSpPr/>
          <p:nvPr/>
        </p:nvSpPr>
        <p:spPr>
          <a:xfrm>
            <a:off x="4644270" y="3855103"/>
            <a:ext cx="3034630" cy="3743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7906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gras, tafel, voedsel, person&#10;&#10;Automatisch gegenereerde beschrijving">
            <a:extLst>
              <a:ext uri="{FF2B5EF4-FFF2-40B4-BE49-F238E27FC236}">
                <a16:creationId xmlns:a16="http://schemas.microsoft.com/office/drawing/2014/main" id="{EC84090B-5864-4282-856E-2FEE9C5B0034}"/>
              </a:ext>
            </a:extLst>
          </p:cNvPr>
          <p:cNvPicPr>
            <a:picLocks noChangeAspect="1"/>
          </p:cNvPicPr>
          <p:nvPr/>
        </p:nvPicPr>
        <p:blipFill rotWithShape="1">
          <a:blip r:embed="rId3"/>
          <a:srcRect l="13250"/>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2" name="Titel 1">
            <a:extLst>
              <a:ext uri="{FF2B5EF4-FFF2-40B4-BE49-F238E27FC236}">
                <a16:creationId xmlns:a16="http://schemas.microsoft.com/office/drawing/2014/main" id="{9C12F32F-DF15-4B72-904E-AC7E88E080A3}"/>
              </a:ext>
            </a:extLst>
          </p:cNvPr>
          <p:cNvSpPr>
            <a:spLocks noGrp="1"/>
          </p:cNvSpPr>
          <p:nvPr>
            <p:ph type="title"/>
          </p:nvPr>
        </p:nvSpPr>
        <p:spPr>
          <a:xfrm>
            <a:off x="371094" y="1161288"/>
            <a:ext cx="3438144" cy="1239012"/>
          </a:xfrm>
        </p:spPr>
        <p:txBody>
          <a:bodyPr anchor="ctr">
            <a:normAutofit fontScale="90000"/>
          </a:bodyPr>
          <a:lstStyle/>
          <a:p>
            <a:r>
              <a:rPr lang="nl-NL" sz="2600"/>
              <a:t>Stap 1: binnendringen van de gastheer</a:t>
            </a:r>
          </a:p>
        </p:txBody>
      </p:sp>
      <p:sp>
        <p:nvSpPr>
          <p:cNvPr id="3" name="Tijdelijke aanduiding voor inhoud 2">
            <a:extLst>
              <a:ext uri="{FF2B5EF4-FFF2-40B4-BE49-F238E27FC236}">
                <a16:creationId xmlns:a16="http://schemas.microsoft.com/office/drawing/2014/main" id="{436E7BA5-7D47-4663-81AE-D86DCD3FA2C6}"/>
              </a:ext>
            </a:extLst>
          </p:cNvPr>
          <p:cNvSpPr>
            <a:spLocks noGrp="1"/>
          </p:cNvSpPr>
          <p:nvPr>
            <p:ph idx="1"/>
          </p:nvPr>
        </p:nvSpPr>
        <p:spPr>
          <a:xfrm>
            <a:off x="371094" y="2718054"/>
            <a:ext cx="3438906" cy="3207258"/>
          </a:xfrm>
        </p:spPr>
        <p:txBody>
          <a:bodyPr vert="horz" lIns="91440" tIns="45720" rIns="91440" bIns="45720" rtlCol="0" anchor="t">
            <a:normAutofit fontScale="92500"/>
          </a:bodyPr>
          <a:lstStyle/>
          <a:p>
            <a:r>
              <a:rPr lang="nl-NL" sz="1700" dirty="0"/>
              <a:t>Barrières:</a:t>
            </a:r>
          </a:p>
          <a:p>
            <a:pPr lvl="1"/>
            <a:r>
              <a:rPr lang="nl-NL" sz="1700" dirty="0"/>
              <a:t>Eerste verdedigingslinie (aangeboren) huid haren speeksel </a:t>
            </a:r>
          </a:p>
          <a:p>
            <a:pPr lvl="1"/>
            <a:r>
              <a:rPr lang="nl-NL" sz="1700" dirty="0"/>
              <a:t>Tweede verdedigingslinie (aangeboren) breed “</a:t>
            </a:r>
            <a:r>
              <a:rPr lang="nl-NL" sz="1700" dirty="0" err="1"/>
              <a:t>opegeleid</a:t>
            </a:r>
            <a:r>
              <a:rPr lang="nl-NL" sz="1700" dirty="0"/>
              <a:t>” maar niet heel sterk</a:t>
            </a:r>
          </a:p>
          <a:p>
            <a:pPr lvl="1"/>
            <a:r>
              <a:rPr lang="nl-NL" sz="1700" dirty="0"/>
              <a:t>Derde verdedigingslinie (verworven) antilichamen/specifiek</a:t>
            </a:r>
          </a:p>
        </p:txBody>
      </p:sp>
    </p:spTree>
    <p:extLst>
      <p:ext uri="{BB962C8B-B14F-4D97-AF65-F5344CB8AC3E}">
        <p14:creationId xmlns:p14="http://schemas.microsoft.com/office/powerpoint/2010/main" val="285274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D94D9-70E7-4F47-951F-CF5899469B4A}"/>
              </a:ext>
            </a:extLst>
          </p:cNvPr>
          <p:cNvSpPr>
            <a:spLocks noGrp="1"/>
          </p:cNvSpPr>
          <p:nvPr>
            <p:ph type="title"/>
          </p:nvPr>
        </p:nvSpPr>
        <p:spPr/>
        <p:txBody>
          <a:bodyPr/>
          <a:lstStyle/>
          <a:p>
            <a:r>
              <a:rPr lang="nl-NL" dirty="0"/>
              <a:t>Afweer</a:t>
            </a:r>
          </a:p>
        </p:txBody>
      </p:sp>
      <p:sp>
        <p:nvSpPr>
          <p:cNvPr id="3" name="Tijdelijke aanduiding voor inhoud 2">
            <a:extLst>
              <a:ext uri="{FF2B5EF4-FFF2-40B4-BE49-F238E27FC236}">
                <a16:creationId xmlns:a16="http://schemas.microsoft.com/office/drawing/2014/main" id="{C34F8351-3A26-4BF7-82AF-D96E7B90677D}"/>
              </a:ext>
            </a:extLst>
          </p:cNvPr>
          <p:cNvSpPr>
            <a:spLocks noGrp="1"/>
          </p:cNvSpPr>
          <p:nvPr>
            <p:ph idx="1"/>
          </p:nvPr>
        </p:nvSpPr>
        <p:spPr/>
        <p:txBody>
          <a:bodyPr vert="horz" lIns="91440" tIns="45720" rIns="91440" bIns="45720" rtlCol="0" anchor="t">
            <a:normAutofit/>
          </a:bodyPr>
          <a:lstStyle/>
          <a:p>
            <a:r>
              <a:rPr lang="nl-NL" dirty="0">
                <a:ea typeface="+mn-lt"/>
                <a:cs typeface="+mn-lt"/>
              </a:rPr>
              <a:t>Barrières:</a:t>
            </a:r>
            <a:endParaRPr lang="en-US" dirty="0">
              <a:ea typeface="+mn-lt"/>
              <a:cs typeface="+mn-lt"/>
            </a:endParaRPr>
          </a:p>
          <a:p>
            <a:pPr marL="914400" lvl="1" indent="-457200">
              <a:buAutoNum type="arabicPeriod"/>
            </a:pPr>
            <a:r>
              <a:rPr lang="nl-NL" dirty="0">
                <a:ea typeface="+mn-lt"/>
                <a:cs typeface="+mn-lt"/>
              </a:rPr>
              <a:t>Eerste verdedigingslinie (aangeboren)</a:t>
            </a:r>
            <a:endParaRPr lang="en-US" dirty="0">
              <a:ea typeface="+mn-lt"/>
              <a:cs typeface="+mn-lt"/>
            </a:endParaRPr>
          </a:p>
          <a:p>
            <a:pPr marL="914400" lvl="1" indent="-457200">
              <a:buAutoNum type="arabicPeriod"/>
            </a:pPr>
            <a:r>
              <a:rPr lang="nl-NL" dirty="0">
                <a:ea typeface="+mn-lt"/>
                <a:cs typeface="+mn-lt"/>
              </a:rPr>
              <a:t>Tweede verdedigingslinie (aangeboren)</a:t>
            </a:r>
            <a:endParaRPr lang="en-US" dirty="0">
              <a:ea typeface="+mn-lt"/>
              <a:cs typeface="+mn-lt"/>
            </a:endParaRPr>
          </a:p>
          <a:p>
            <a:pPr marL="914400" lvl="1" indent="-457200">
              <a:buAutoNum type="arabicPeriod"/>
            </a:pPr>
            <a:r>
              <a:rPr lang="nl-NL" dirty="0">
                <a:ea typeface="+mn-lt"/>
                <a:cs typeface="+mn-lt"/>
              </a:rPr>
              <a:t>Derde verdedigingslinie (verworven)</a:t>
            </a:r>
            <a:endParaRPr lang="nl-NL" dirty="0"/>
          </a:p>
        </p:txBody>
      </p:sp>
      <p:pic>
        <p:nvPicPr>
          <p:cNvPr id="4" name="Afbeelding 4" descr="Afbeelding met container, tas&#10;&#10;Automatisch gegenereerde beschrijving">
            <a:extLst>
              <a:ext uri="{FF2B5EF4-FFF2-40B4-BE49-F238E27FC236}">
                <a16:creationId xmlns:a16="http://schemas.microsoft.com/office/drawing/2014/main" id="{A77DA090-07F4-42CF-95CE-6CFBF75D8FCD}"/>
              </a:ext>
            </a:extLst>
          </p:cNvPr>
          <p:cNvPicPr>
            <a:picLocks noChangeAspect="1"/>
          </p:cNvPicPr>
          <p:nvPr/>
        </p:nvPicPr>
        <p:blipFill>
          <a:blip r:embed="rId3"/>
          <a:stretch>
            <a:fillRect/>
          </a:stretch>
        </p:blipFill>
        <p:spPr>
          <a:xfrm>
            <a:off x="7906084" y="132347"/>
            <a:ext cx="2743200" cy="2743200"/>
          </a:xfrm>
          <a:prstGeom prst="rect">
            <a:avLst/>
          </a:prstGeom>
        </p:spPr>
      </p:pic>
      <p:pic>
        <p:nvPicPr>
          <p:cNvPr id="5" name="Afbeelding 5">
            <a:extLst>
              <a:ext uri="{FF2B5EF4-FFF2-40B4-BE49-F238E27FC236}">
                <a16:creationId xmlns:a16="http://schemas.microsoft.com/office/drawing/2014/main" id="{CE2ACD27-E3C1-4E8D-BF87-21AE8D7CB71D}"/>
              </a:ext>
            </a:extLst>
          </p:cNvPr>
          <p:cNvPicPr>
            <a:picLocks noChangeAspect="1"/>
          </p:cNvPicPr>
          <p:nvPr/>
        </p:nvPicPr>
        <p:blipFill>
          <a:blip r:embed="rId4"/>
          <a:stretch>
            <a:fillRect/>
          </a:stretch>
        </p:blipFill>
        <p:spPr>
          <a:xfrm>
            <a:off x="8141787" y="3105568"/>
            <a:ext cx="2619375" cy="1743075"/>
          </a:xfrm>
          <a:prstGeom prst="rect">
            <a:avLst/>
          </a:prstGeom>
        </p:spPr>
      </p:pic>
      <p:pic>
        <p:nvPicPr>
          <p:cNvPr id="6" name="Afbeelding 6" descr="Afbeelding met speelgoed&#10;&#10;Automatisch gegenereerde beschrijving">
            <a:extLst>
              <a:ext uri="{FF2B5EF4-FFF2-40B4-BE49-F238E27FC236}">
                <a16:creationId xmlns:a16="http://schemas.microsoft.com/office/drawing/2014/main" id="{9CF3ED02-F6CD-49F9-B766-E10D740B36DA}"/>
              </a:ext>
            </a:extLst>
          </p:cNvPr>
          <p:cNvPicPr>
            <a:picLocks noChangeAspect="1"/>
          </p:cNvPicPr>
          <p:nvPr/>
        </p:nvPicPr>
        <p:blipFill>
          <a:blip r:embed="rId5"/>
          <a:stretch>
            <a:fillRect/>
          </a:stretch>
        </p:blipFill>
        <p:spPr>
          <a:xfrm>
            <a:off x="8333874" y="5087351"/>
            <a:ext cx="2235200" cy="1683085"/>
          </a:xfrm>
          <a:prstGeom prst="rect">
            <a:avLst/>
          </a:prstGeom>
        </p:spPr>
      </p:pic>
      <p:pic>
        <p:nvPicPr>
          <p:cNvPr id="8" name="Afbeelding 5" descr="Afbeelding met gras, hond, buiten, frisbee&#10;&#10;Automatisch gegenereerde beschrijving">
            <a:extLst>
              <a:ext uri="{FF2B5EF4-FFF2-40B4-BE49-F238E27FC236}">
                <a16:creationId xmlns:a16="http://schemas.microsoft.com/office/drawing/2014/main" id="{3CB3AE4C-5D67-4EA7-805B-5E1C7B1A9D56}"/>
              </a:ext>
            </a:extLst>
          </p:cNvPr>
          <p:cNvPicPr>
            <a:picLocks noChangeAspect="1"/>
          </p:cNvPicPr>
          <p:nvPr/>
        </p:nvPicPr>
        <p:blipFill>
          <a:blip r:embed="rId6"/>
          <a:stretch>
            <a:fillRect/>
          </a:stretch>
        </p:blipFill>
        <p:spPr>
          <a:xfrm>
            <a:off x="170616" y="5739613"/>
            <a:ext cx="1504446" cy="1009637"/>
          </a:xfrm>
          <a:prstGeom prst="rect">
            <a:avLst/>
          </a:prstGeom>
        </p:spPr>
      </p:pic>
    </p:spTree>
    <p:extLst>
      <p:ext uri="{BB962C8B-B14F-4D97-AF65-F5344CB8AC3E}">
        <p14:creationId xmlns:p14="http://schemas.microsoft.com/office/powerpoint/2010/main" val="12912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9DBA-7104-46A5-B594-02B80D9479A2}"/>
              </a:ext>
            </a:extLst>
          </p:cNvPr>
          <p:cNvSpPr>
            <a:spLocks noGrp="1"/>
          </p:cNvSpPr>
          <p:nvPr>
            <p:ph type="title"/>
          </p:nvPr>
        </p:nvSpPr>
        <p:spPr/>
        <p:txBody>
          <a:bodyPr/>
          <a:lstStyle/>
          <a:p>
            <a:r>
              <a:rPr lang="nl-NL" dirty="0"/>
              <a:t>Sterke afweer --&gt; minder kans op ziekte</a:t>
            </a:r>
          </a:p>
        </p:txBody>
      </p:sp>
      <p:sp>
        <p:nvSpPr>
          <p:cNvPr id="3" name="Tijdelijke aanduiding voor inhoud 2">
            <a:extLst>
              <a:ext uri="{FF2B5EF4-FFF2-40B4-BE49-F238E27FC236}">
                <a16:creationId xmlns:a16="http://schemas.microsoft.com/office/drawing/2014/main" id="{ADC0B9C3-1A4A-4DD0-ADD8-6C3CD0338543}"/>
              </a:ext>
            </a:extLst>
          </p:cNvPr>
          <p:cNvSpPr>
            <a:spLocks noGrp="1"/>
          </p:cNvSpPr>
          <p:nvPr>
            <p:ph idx="1"/>
          </p:nvPr>
        </p:nvSpPr>
        <p:spPr/>
        <p:txBody>
          <a:bodyPr vert="horz" lIns="91440" tIns="45720" rIns="91440" bIns="45720" rtlCol="0" anchor="t">
            <a:normAutofit/>
          </a:bodyPr>
          <a:lstStyle/>
          <a:p>
            <a:r>
              <a:rPr lang="nl-NL" dirty="0"/>
              <a:t>Afweer afhankelijk van?</a:t>
            </a:r>
          </a:p>
          <a:p>
            <a:pPr lvl="1"/>
            <a:r>
              <a:rPr lang="nl-NL" dirty="0"/>
              <a:t>Leeftijd </a:t>
            </a:r>
          </a:p>
          <a:p>
            <a:pPr lvl="1"/>
            <a:r>
              <a:rPr lang="nl-NL" dirty="0"/>
              <a:t>Stress</a:t>
            </a:r>
          </a:p>
          <a:p>
            <a:pPr lvl="1"/>
            <a:r>
              <a:rPr lang="nl-NL" dirty="0"/>
              <a:t>Andere ziektes</a:t>
            </a:r>
          </a:p>
          <a:p>
            <a:pPr lvl="1"/>
            <a:r>
              <a:rPr lang="nl-NL" dirty="0"/>
              <a:t>Genetisch </a:t>
            </a:r>
          </a:p>
          <a:p>
            <a:pPr lvl="1"/>
            <a:r>
              <a:rPr lang="nl-NL" dirty="0"/>
              <a:t>Verminderd afweersysteem</a:t>
            </a:r>
          </a:p>
          <a:p>
            <a:pPr lvl="1"/>
            <a:r>
              <a:rPr lang="nl-NL" dirty="0"/>
              <a:t>Medicatie</a:t>
            </a:r>
          </a:p>
          <a:p>
            <a:pPr lvl="1"/>
            <a:r>
              <a:rPr lang="nl-NL" dirty="0"/>
              <a:t>Ondervoeding </a:t>
            </a:r>
          </a:p>
        </p:txBody>
      </p:sp>
      <p:pic>
        <p:nvPicPr>
          <p:cNvPr id="5" name="Afbeelding 5" descr="Afbeelding met gras, hond, buiten, frisbee&#10;&#10;Automatisch gegenereerde beschrijving">
            <a:extLst>
              <a:ext uri="{FF2B5EF4-FFF2-40B4-BE49-F238E27FC236}">
                <a16:creationId xmlns:a16="http://schemas.microsoft.com/office/drawing/2014/main" id="{960C0402-5AB5-42FB-B851-9B42F1F12A52}"/>
              </a:ext>
            </a:extLst>
          </p:cNvPr>
          <p:cNvPicPr>
            <a:picLocks noChangeAspect="1"/>
          </p:cNvPicPr>
          <p:nvPr/>
        </p:nvPicPr>
        <p:blipFill>
          <a:blip r:embed="rId3"/>
          <a:stretch>
            <a:fillRect/>
          </a:stretch>
        </p:blipFill>
        <p:spPr>
          <a:xfrm>
            <a:off x="170616" y="5752981"/>
            <a:ext cx="1491078" cy="996269"/>
          </a:xfrm>
          <a:prstGeom prst="rect">
            <a:avLst/>
          </a:prstGeom>
        </p:spPr>
      </p:pic>
    </p:spTree>
    <p:extLst>
      <p:ext uri="{BB962C8B-B14F-4D97-AF65-F5344CB8AC3E}">
        <p14:creationId xmlns:p14="http://schemas.microsoft.com/office/powerpoint/2010/main" val="374923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aart, water, onder water, koraal&#10;&#10;Automatisch gegenereerde beschrijving">
            <a:extLst>
              <a:ext uri="{FF2B5EF4-FFF2-40B4-BE49-F238E27FC236}">
                <a16:creationId xmlns:a16="http://schemas.microsoft.com/office/drawing/2014/main" id="{264A7BF6-6E42-4119-AE91-DA8E8703368A}"/>
              </a:ext>
            </a:extLst>
          </p:cNvPr>
          <p:cNvPicPr>
            <a:picLocks noChangeAspect="1"/>
          </p:cNvPicPr>
          <p:nvPr/>
        </p:nvPicPr>
        <p:blipFill rotWithShape="1">
          <a:blip r:embed="rId3"/>
          <a:srcRect l="2948" r="25952"/>
          <a:stretch/>
        </p:blipFill>
        <p:spPr>
          <a:xfrm>
            <a:off x="3523488" y="10"/>
            <a:ext cx="8668512" cy="6857990"/>
          </a:xfrm>
          <a:prstGeom prst="rect">
            <a:avLst/>
          </a:prstGeom>
        </p:spPr>
      </p:pic>
      <p:sp>
        <p:nvSpPr>
          <p:cNvPr id="2" name="Titel 1">
            <a:extLst>
              <a:ext uri="{FF2B5EF4-FFF2-40B4-BE49-F238E27FC236}">
                <a16:creationId xmlns:a16="http://schemas.microsoft.com/office/drawing/2014/main" id="{AF4C7EF0-2E35-4835-BF06-29EFE0081CD3}"/>
              </a:ext>
            </a:extLst>
          </p:cNvPr>
          <p:cNvSpPr>
            <a:spLocks noGrp="1"/>
          </p:cNvSpPr>
          <p:nvPr>
            <p:ph type="title"/>
          </p:nvPr>
        </p:nvSpPr>
        <p:spPr>
          <a:xfrm>
            <a:off x="371094" y="1161288"/>
            <a:ext cx="3438144" cy="1124712"/>
          </a:xfrm>
        </p:spPr>
        <p:txBody>
          <a:bodyPr anchor="b">
            <a:normAutofit/>
          </a:bodyPr>
          <a:lstStyle/>
          <a:p>
            <a:r>
              <a:rPr lang="nl-NL" sz="2800" dirty="0"/>
              <a:t>Ziekteverwekker</a:t>
            </a:r>
          </a:p>
        </p:txBody>
      </p:sp>
      <p:sp>
        <p:nvSpPr>
          <p:cNvPr id="3" name="Tijdelijke aanduiding voor inhoud 2">
            <a:extLst>
              <a:ext uri="{FF2B5EF4-FFF2-40B4-BE49-F238E27FC236}">
                <a16:creationId xmlns:a16="http://schemas.microsoft.com/office/drawing/2014/main" id="{5C61F080-2327-46CE-9AF4-BE5DC71FA26B}"/>
              </a:ext>
            </a:extLst>
          </p:cNvPr>
          <p:cNvSpPr>
            <a:spLocks noGrp="1"/>
          </p:cNvSpPr>
          <p:nvPr>
            <p:ph idx="1"/>
          </p:nvPr>
        </p:nvSpPr>
        <p:spPr>
          <a:xfrm>
            <a:off x="371094" y="2718054"/>
            <a:ext cx="3438906" cy="3207258"/>
          </a:xfrm>
        </p:spPr>
        <p:txBody>
          <a:bodyPr anchor="t">
            <a:normAutofit/>
          </a:bodyPr>
          <a:lstStyle/>
          <a:p>
            <a:r>
              <a:rPr lang="nl-NL" sz="1700" dirty="0"/>
              <a:t>Hoe sterk is de ziekteverwekker</a:t>
            </a:r>
            <a:endParaRPr lang="nl-NL" dirty="0"/>
          </a:p>
          <a:p>
            <a:pPr lvl="1"/>
            <a:r>
              <a:rPr lang="nl-NL" sz="1300" dirty="0"/>
              <a:t>Aantal</a:t>
            </a:r>
          </a:p>
          <a:p>
            <a:pPr lvl="1"/>
            <a:r>
              <a:rPr lang="nl-NL" sz="1300" dirty="0"/>
              <a:t>Virulentie </a:t>
            </a:r>
          </a:p>
        </p:txBody>
      </p:sp>
    </p:spTree>
    <p:extLst>
      <p:ext uri="{BB962C8B-B14F-4D97-AF65-F5344CB8AC3E}">
        <p14:creationId xmlns:p14="http://schemas.microsoft.com/office/powerpoint/2010/main" val="280229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C9453-09B3-4986-A03C-E674541C6609}"/>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dirty="0" err="1"/>
              <a:t>Ziekteverwekker</a:t>
            </a:r>
            <a:r>
              <a:rPr lang="en-US" sz="5200" dirty="0"/>
              <a:t> vs </a:t>
            </a:r>
            <a:r>
              <a:rPr lang="en-US" sz="5200" dirty="0" err="1"/>
              <a:t>afweer</a:t>
            </a:r>
            <a:endParaRPr lang="en-US" sz="5200" dirty="0"/>
          </a:p>
        </p:txBody>
      </p:sp>
      <p:pic>
        <p:nvPicPr>
          <p:cNvPr id="4" name="Afbeelding 4" descr="Afbeelding met taart, water, onder water, koraal&#10;&#10;Automatisch gegenereerde beschrijving">
            <a:extLst>
              <a:ext uri="{FF2B5EF4-FFF2-40B4-BE49-F238E27FC236}">
                <a16:creationId xmlns:a16="http://schemas.microsoft.com/office/drawing/2014/main" id="{FA7D118B-C2B6-456B-AD42-BD278DEFEC0D}"/>
              </a:ext>
            </a:extLst>
          </p:cNvPr>
          <p:cNvPicPr>
            <a:picLocks noGrp="1" noChangeAspect="1"/>
          </p:cNvPicPr>
          <p:nvPr>
            <p:ph idx="1"/>
          </p:nvPr>
        </p:nvPicPr>
        <p:blipFill>
          <a:blip r:embed="rId3"/>
          <a:stretch>
            <a:fillRect/>
          </a:stretch>
        </p:blipFill>
        <p:spPr>
          <a:xfrm>
            <a:off x="838199" y="2893622"/>
            <a:ext cx="5140661" cy="2891621"/>
          </a:xfrm>
          <a:prstGeom prst="rect">
            <a:avLst/>
          </a:prstGeom>
        </p:spPr>
      </p:pic>
      <p:pic>
        <p:nvPicPr>
          <p:cNvPr id="5" name="Afbeelding 5" descr="Afbeelding met gras, hond, buiten, frisbee&#10;&#10;Automatisch gegenereerde beschrijving">
            <a:extLst>
              <a:ext uri="{FF2B5EF4-FFF2-40B4-BE49-F238E27FC236}">
                <a16:creationId xmlns:a16="http://schemas.microsoft.com/office/drawing/2014/main" id="{6A95074C-9C61-4EE7-8DF2-20D0A28398E8}"/>
              </a:ext>
            </a:extLst>
          </p:cNvPr>
          <p:cNvPicPr>
            <a:picLocks noChangeAspect="1"/>
          </p:cNvPicPr>
          <p:nvPr/>
        </p:nvPicPr>
        <p:blipFill>
          <a:blip r:embed="rId4"/>
          <a:stretch>
            <a:fillRect/>
          </a:stretch>
        </p:blipFill>
        <p:spPr>
          <a:xfrm>
            <a:off x="6213142" y="2598036"/>
            <a:ext cx="5140656" cy="3482793"/>
          </a:xfrm>
          <a:prstGeom prst="rect">
            <a:avLst/>
          </a:prstGeom>
        </p:spPr>
      </p:pic>
      <p:sp>
        <p:nvSpPr>
          <p:cNvPr id="6" name="Pijl: rechts 5">
            <a:extLst>
              <a:ext uri="{FF2B5EF4-FFF2-40B4-BE49-F238E27FC236}">
                <a16:creationId xmlns:a16="http://schemas.microsoft.com/office/drawing/2014/main" id="{29D724CE-6EC9-40EA-B156-E2F0CCA8ACBE}"/>
              </a:ext>
            </a:extLst>
          </p:cNvPr>
          <p:cNvSpPr/>
          <p:nvPr/>
        </p:nvSpPr>
        <p:spPr>
          <a:xfrm rot="360000">
            <a:off x="4675872" y="4136570"/>
            <a:ext cx="4023893" cy="2673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Pijl: rechts 2">
            <a:extLst>
              <a:ext uri="{FF2B5EF4-FFF2-40B4-BE49-F238E27FC236}">
                <a16:creationId xmlns:a16="http://schemas.microsoft.com/office/drawing/2014/main" id="{CE3AB06B-434E-48FD-8ED4-ABD086FA56FD}"/>
              </a:ext>
            </a:extLst>
          </p:cNvPr>
          <p:cNvSpPr/>
          <p:nvPr/>
        </p:nvSpPr>
        <p:spPr>
          <a:xfrm>
            <a:off x="4684375" y="3761524"/>
            <a:ext cx="3743155" cy="320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96AC5402-8868-4DC3-9FD7-FE5CE9133374}"/>
              </a:ext>
            </a:extLst>
          </p:cNvPr>
          <p:cNvSpPr/>
          <p:nvPr/>
        </p:nvSpPr>
        <p:spPr>
          <a:xfrm rot="-540000">
            <a:off x="4688202" y="3435192"/>
            <a:ext cx="2312736" cy="30747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30446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Preventie</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2340347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 GD en LHD</a:t>
            </a:r>
          </a:p>
        </p:txBody>
      </p:sp>
      <p:sp>
        <p:nvSpPr>
          <p:cNvPr id="3" name="Tijdelijke aanduiding voor inhoud 2"/>
          <p:cNvSpPr>
            <a:spLocks noGrp="1"/>
          </p:cNvSpPr>
          <p:nvPr>
            <p:ph idx="1"/>
          </p:nvPr>
        </p:nvSpPr>
        <p:spPr/>
        <p:txBody>
          <a:bodyPr/>
          <a:lstStyle/>
          <a:p>
            <a:r>
              <a:rPr lang="nl-NL" dirty="0"/>
              <a:t>Preventief </a:t>
            </a:r>
            <a:r>
              <a:rPr lang="nl-NL" dirty="0" err="1"/>
              <a:t>vs</a:t>
            </a:r>
            <a:r>
              <a:rPr lang="nl-NL" dirty="0"/>
              <a:t> curatief</a:t>
            </a:r>
          </a:p>
          <a:p>
            <a:endParaRPr lang="nl-NL" dirty="0"/>
          </a:p>
          <a:p>
            <a:r>
              <a:rPr lang="nl-NL" dirty="0"/>
              <a:t>Dierenarts is ook adviseur</a:t>
            </a:r>
          </a:p>
          <a:p>
            <a:endParaRPr lang="nl-NL" dirty="0"/>
          </a:p>
          <a:p>
            <a:r>
              <a:rPr lang="nl-NL" dirty="0"/>
              <a:t>Voorkomen van ziektes</a:t>
            </a:r>
          </a:p>
        </p:txBody>
      </p:sp>
    </p:spTree>
    <p:extLst>
      <p:ext uri="{BB962C8B-B14F-4D97-AF65-F5344CB8AC3E}">
        <p14:creationId xmlns:p14="http://schemas.microsoft.com/office/powerpoint/2010/main" val="81812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Voorkomen van ziektes</a:t>
            </a:r>
          </a:p>
        </p:txBody>
      </p:sp>
      <p:sp>
        <p:nvSpPr>
          <p:cNvPr id="3" name="Tijdelijke aanduiding voor inhoud 2"/>
          <p:cNvSpPr>
            <a:spLocks noGrp="1"/>
          </p:cNvSpPr>
          <p:nvPr>
            <p:ph idx="1"/>
          </p:nvPr>
        </p:nvSpPr>
        <p:spPr/>
        <p:txBody>
          <a:bodyPr/>
          <a:lstStyle/>
          <a:p>
            <a:r>
              <a:rPr lang="nl-NL" dirty="0"/>
              <a:t>Insleep </a:t>
            </a:r>
            <a:r>
              <a:rPr lang="nl-NL" dirty="0" err="1"/>
              <a:t>vs</a:t>
            </a:r>
            <a:r>
              <a:rPr lang="nl-NL" dirty="0"/>
              <a:t> versleep</a:t>
            </a:r>
          </a:p>
          <a:p>
            <a:endParaRPr lang="nl-NL" dirty="0"/>
          </a:p>
          <a:p>
            <a:r>
              <a:rPr lang="nl-NL" dirty="0"/>
              <a:t>Voorbeelden?</a:t>
            </a:r>
          </a:p>
        </p:txBody>
      </p:sp>
    </p:spTree>
    <p:extLst>
      <p:ext uri="{BB962C8B-B14F-4D97-AF65-F5344CB8AC3E}">
        <p14:creationId xmlns:p14="http://schemas.microsoft.com/office/powerpoint/2010/main" val="90005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Voorkomen van ziektes</a:t>
            </a:r>
          </a:p>
        </p:txBody>
      </p:sp>
      <p:sp>
        <p:nvSpPr>
          <p:cNvPr id="3" name="Tijdelijke aanduiding voor inhoud 2"/>
          <p:cNvSpPr>
            <a:spLocks noGrp="1"/>
          </p:cNvSpPr>
          <p:nvPr>
            <p:ph idx="1"/>
          </p:nvPr>
        </p:nvSpPr>
        <p:spPr/>
        <p:txBody>
          <a:bodyPr/>
          <a:lstStyle/>
          <a:p>
            <a:r>
              <a:rPr lang="nl-NL" dirty="0"/>
              <a:t>Infectiedruk </a:t>
            </a:r>
            <a:r>
              <a:rPr lang="nl-NL" dirty="0" err="1"/>
              <a:t>vs</a:t>
            </a:r>
            <a:r>
              <a:rPr lang="nl-NL" dirty="0"/>
              <a:t> weerstand</a:t>
            </a:r>
          </a:p>
          <a:p>
            <a:endParaRPr lang="nl-NL" dirty="0"/>
          </a:p>
          <a:p>
            <a:endParaRPr lang="nl-NL" dirty="0"/>
          </a:p>
        </p:txBody>
      </p:sp>
      <p:pic>
        <p:nvPicPr>
          <p:cNvPr id="4" name="Afbeelding 3"/>
          <p:cNvPicPr>
            <a:picLocks noChangeAspect="1"/>
          </p:cNvPicPr>
          <p:nvPr/>
        </p:nvPicPr>
        <p:blipFill>
          <a:blip r:embed="rId3"/>
          <a:stretch>
            <a:fillRect/>
          </a:stretch>
        </p:blipFill>
        <p:spPr>
          <a:xfrm>
            <a:off x="5176722" y="3456776"/>
            <a:ext cx="6576664" cy="2999882"/>
          </a:xfrm>
          <a:prstGeom prst="rect">
            <a:avLst/>
          </a:prstGeom>
        </p:spPr>
      </p:pic>
      <p:pic>
        <p:nvPicPr>
          <p:cNvPr id="5" name="Afbeelding 4"/>
          <p:cNvPicPr>
            <a:picLocks noChangeAspect="1"/>
          </p:cNvPicPr>
          <p:nvPr/>
        </p:nvPicPr>
        <p:blipFill>
          <a:blip r:embed="rId4"/>
          <a:stretch>
            <a:fillRect/>
          </a:stretch>
        </p:blipFill>
        <p:spPr>
          <a:xfrm>
            <a:off x="424211" y="3162875"/>
            <a:ext cx="4013974" cy="3146485"/>
          </a:xfrm>
          <a:prstGeom prst="rect">
            <a:avLst/>
          </a:prstGeom>
        </p:spPr>
      </p:pic>
    </p:spTree>
    <p:extLst>
      <p:ext uri="{BB962C8B-B14F-4D97-AF65-F5344CB8AC3E}">
        <p14:creationId xmlns:p14="http://schemas.microsoft.com/office/powerpoint/2010/main" val="186048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Algemene biologie</a:t>
            </a:r>
          </a:p>
        </p:txBody>
      </p:sp>
      <p:sp>
        <p:nvSpPr>
          <p:cNvPr id="3" name="Tijdelijke aanduiding voor inhoud 2"/>
          <p:cNvSpPr>
            <a:spLocks noGrp="1"/>
          </p:cNvSpPr>
          <p:nvPr>
            <p:ph idx="1"/>
          </p:nvPr>
        </p:nvSpPr>
        <p:spPr/>
        <p:txBody>
          <a:bodyPr/>
          <a:lstStyle/>
          <a:p>
            <a:r>
              <a:rPr lang="nl-NL" dirty="0"/>
              <a:t>Ziekteverwekkers</a:t>
            </a:r>
          </a:p>
          <a:p>
            <a:r>
              <a:rPr lang="nl-NL" dirty="0"/>
              <a:t>Immuunsysteem </a:t>
            </a:r>
          </a:p>
          <a:p>
            <a:r>
              <a:rPr lang="nl-NL" dirty="0"/>
              <a:t>Preventie</a:t>
            </a:r>
          </a:p>
        </p:txBody>
      </p:sp>
    </p:spTree>
    <p:extLst>
      <p:ext uri="{BB962C8B-B14F-4D97-AF65-F5344CB8AC3E}">
        <p14:creationId xmlns:p14="http://schemas.microsoft.com/office/powerpoint/2010/main" val="139761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Preventie</a:t>
            </a:r>
          </a:p>
        </p:txBody>
      </p:sp>
      <p:sp>
        <p:nvSpPr>
          <p:cNvPr id="3" name="Tijdelijke aanduiding voor inhoud 2"/>
          <p:cNvSpPr>
            <a:spLocks noGrp="1"/>
          </p:cNvSpPr>
          <p:nvPr>
            <p:ph idx="1"/>
          </p:nvPr>
        </p:nvSpPr>
        <p:spPr/>
        <p:txBody>
          <a:bodyPr/>
          <a:lstStyle/>
          <a:p>
            <a:r>
              <a:rPr lang="nl-NL" dirty="0"/>
              <a:t>Klimaat</a:t>
            </a:r>
          </a:p>
          <a:p>
            <a:r>
              <a:rPr lang="nl-NL" dirty="0"/>
              <a:t>Voer en water</a:t>
            </a:r>
          </a:p>
          <a:p>
            <a:r>
              <a:rPr lang="nl-NL" dirty="0"/>
              <a:t>Licht</a:t>
            </a:r>
          </a:p>
          <a:p>
            <a:r>
              <a:rPr lang="nl-NL" dirty="0"/>
              <a:t>Rust en ruimte</a:t>
            </a:r>
          </a:p>
          <a:p>
            <a:r>
              <a:rPr lang="nl-NL" dirty="0"/>
              <a:t>Dierwelzijn </a:t>
            </a:r>
          </a:p>
        </p:txBody>
      </p:sp>
    </p:spTree>
    <p:extLst>
      <p:ext uri="{BB962C8B-B14F-4D97-AF65-F5344CB8AC3E}">
        <p14:creationId xmlns:p14="http://schemas.microsoft.com/office/powerpoint/2010/main" val="2023087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6FB99-8872-6F68-7C9D-3E15E3C8C16F}"/>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2DB865F8-C84D-1019-78D4-2D12112EE1DF}"/>
              </a:ext>
            </a:extLst>
          </p:cNvPr>
          <p:cNvSpPr>
            <a:spLocks noGrp="1"/>
          </p:cNvSpPr>
          <p:nvPr>
            <p:ph idx="1"/>
          </p:nvPr>
        </p:nvSpPr>
        <p:spPr/>
        <p:txBody>
          <a:bodyPr/>
          <a:lstStyle/>
          <a:p>
            <a:r>
              <a:rPr lang="nl-NL" dirty="0"/>
              <a:t>Theorieopdrachten algemene biologie</a:t>
            </a:r>
          </a:p>
        </p:txBody>
      </p:sp>
    </p:spTree>
    <p:extLst>
      <p:ext uri="{BB962C8B-B14F-4D97-AF65-F5344CB8AC3E}">
        <p14:creationId xmlns:p14="http://schemas.microsoft.com/office/powerpoint/2010/main" val="82926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Ziekteverwekkers</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12472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Alle ziektes hebben een oorzaak</a:t>
            </a:r>
          </a:p>
        </p:txBody>
      </p:sp>
      <p:sp>
        <p:nvSpPr>
          <p:cNvPr id="3" name="Tijdelijke aanduiding voor inhoud 2"/>
          <p:cNvSpPr>
            <a:spLocks noGrp="1"/>
          </p:cNvSpPr>
          <p:nvPr>
            <p:ph idx="1"/>
          </p:nvPr>
        </p:nvSpPr>
        <p:spPr/>
        <p:txBody>
          <a:bodyPr/>
          <a:lstStyle/>
          <a:p>
            <a:r>
              <a:rPr lang="nl-NL" dirty="0"/>
              <a:t>Infectieus = besmettelijk</a:t>
            </a:r>
          </a:p>
          <a:p>
            <a:pPr lvl="1"/>
            <a:r>
              <a:rPr lang="nl-NL" dirty="0"/>
              <a:t>Door een micro-organisme</a:t>
            </a:r>
          </a:p>
          <a:p>
            <a:endParaRPr lang="nl-NL" dirty="0"/>
          </a:p>
          <a:p>
            <a:r>
              <a:rPr lang="nl-NL" dirty="0"/>
              <a:t>Niet infectieus = niet besmettelijk</a:t>
            </a:r>
          </a:p>
        </p:txBody>
      </p:sp>
    </p:spTree>
    <p:extLst>
      <p:ext uri="{BB962C8B-B14F-4D97-AF65-F5344CB8AC3E}">
        <p14:creationId xmlns:p14="http://schemas.microsoft.com/office/powerpoint/2010/main" val="34040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Infectieuze aandoeningen</a:t>
            </a:r>
          </a:p>
        </p:txBody>
      </p:sp>
      <p:sp>
        <p:nvSpPr>
          <p:cNvPr id="3" name="Tijdelijke aanduiding voor inhoud 2"/>
          <p:cNvSpPr>
            <a:spLocks noGrp="1"/>
          </p:cNvSpPr>
          <p:nvPr>
            <p:ph idx="1"/>
          </p:nvPr>
        </p:nvSpPr>
        <p:spPr/>
        <p:txBody>
          <a:bodyPr/>
          <a:lstStyle/>
          <a:p>
            <a:r>
              <a:rPr lang="nl-NL" dirty="0"/>
              <a:t>Besmettelijke aandoeningen</a:t>
            </a:r>
          </a:p>
          <a:p>
            <a:r>
              <a:rPr lang="nl-NL" dirty="0"/>
              <a:t>Infectieziekten</a:t>
            </a:r>
          </a:p>
          <a:p>
            <a:endParaRPr lang="nl-NL" dirty="0"/>
          </a:p>
          <a:p>
            <a:r>
              <a:rPr lang="nl-NL" dirty="0"/>
              <a:t>Micro-organismen</a:t>
            </a:r>
          </a:p>
          <a:p>
            <a:pPr lvl="1"/>
            <a:r>
              <a:rPr lang="nl-NL" dirty="0"/>
              <a:t>Welke ken je?</a:t>
            </a:r>
          </a:p>
          <a:p>
            <a:pPr lvl="1"/>
            <a:endParaRPr lang="nl-NL" dirty="0"/>
          </a:p>
          <a:p>
            <a:r>
              <a:rPr lang="nl-NL" dirty="0">
                <a:hlinkClick r:id="rId3"/>
              </a:rPr>
              <a:t>Epidemie</a:t>
            </a:r>
            <a:r>
              <a:rPr lang="nl-NL" dirty="0"/>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2852936"/>
            <a:ext cx="3303810" cy="3303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7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Infectieziekten</a:t>
            </a:r>
          </a:p>
        </p:txBody>
      </p:sp>
      <p:sp>
        <p:nvSpPr>
          <p:cNvPr id="3" name="Tijdelijke aanduiding voor inhoud 2"/>
          <p:cNvSpPr>
            <a:spLocks noGrp="1"/>
          </p:cNvSpPr>
          <p:nvPr>
            <p:ph idx="1"/>
          </p:nvPr>
        </p:nvSpPr>
        <p:spPr/>
        <p:txBody>
          <a:bodyPr/>
          <a:lstStyle/>
          <a:p>
            <a:r>
              <a:rPr lang="nl-NL" dirty="0"/>
              <a:t>Tot de 20</a:t>
            </a:r>
            <a:r>
              <a:rPr lang="nl-NL" baseline="30000" dirty="0"/>
              <a:t>e</a:t>
            </a:r>
            <a:r>
              <a:rPr lang="nl-NL" dirty="0"/>
              <a:t> eeuw bij mensen de grootste doodsoorzaak</a:t>
            </a:r>
          </a:p>
          <a:p>
            <a:r>
              <a:rPr lang="nl-NL" dirty="0"/>
              <a:t>Nu nog weinig in de Westerse wereld</a:t>
            </a:r>
          </a:p>
          <a:p>
            <a:pPr lvl="1"/>
            <a:r>
              <a:rPr lang="nl-NL" dirty="0"/>
              <a:t>Hygiëne </a:t>
            </a:r>
          </a:p>
          <a:p>
            <a:pPr lvl="1"/>
            <a:r>
              <a:rPr lang="nl-NL" dirty="0"/>
              <a:t>Ebola</a:t>
            </a:r>
          </a:p>
          <a:p>
            <a:pPr lvl="1"/>
            <a:r>
              <a:rPr lang="nl-NL" dirty="0"/>
              <a:t>Corona!</a:t>
            </a:r>
          </a:p>
          <a:p>
            <a:endParaRPr lang="nl-NL" dirty="0"/>
          </a:p>
          <a:p>
            <a:r>
              <a:rPr lang="nl-NL" dirty="0"/>
              <a:t>Ook voor dieren meer hygiëne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9" y="3645024"/>
            <a:ext cx="3127417" cy="2459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6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Schimmels</a:t>
            </a:r>
          </a:p>
        </p:txBody>
      </p:sp>
      <p:sp>
        <p:nvSpPr>
          <p:cNvPr id="3" name="Tijdelijke aanduiding voor inhoud 2"/>
          <p:cNvSpPr>
            <a:spLocks noGrp="1"/>
          </p:cNvSpPr>
          <p:nvPr>
            <p:ph idx="1"/>
          </p:nvPr>
        </p:nvSpPr>
        <p:spPr/>
        <p:txBody>
          <a:bodyPr/>
          <a:lstStyle/>
          <a:p>
            <a:r>
              <a:rPr lang="nl-NL" dirty="0"/>
              <a:t>Vb. </a:t>
            </a:r>
            <a:r>
              <a:rPr lang="nl-NL" dirty="0" err="1"/>
              <a:t>paddestoelen</a:t>
            </a:r>
            <a:endParaRPr lang="nl-NL" dirty="0"/>
          </a:p>
          <a:p>
            <a:r>
              <a:rPr lang="nl-NL" dirty="0"/>
              <a:t>Sporen i.p.v. zaden</a:t>
            </a:r>
          </a:p>
          <a:p>
            <a:pPr lvl="1"/>
            <a:r>
              <a:rPr lang="nl-NL" dirty="0"/>
              <a:t>Draden </a:t>
            </a:r>
            <a:r>
              <a:rPr lang="nl-NL" dirty="0">
                <a:sym typeface="Wingdings" pitchFamily="2" charset="2"/>
              </a:rPr>
              <a:t> vruchtlichaam  sporen</a:t>
            </a:r>
            <a:endParaRPr lang="nl-NL" dirty="0"/>
          </a:p>
          <a:p>
            <a:r>
              <a:rPr lang="nl-NL" dirty="0"/>
              <a:t>Nuttig en schadelijk</a:t>
            </a:r>
          </a:p>
          <a:p>
            <a:pPr lvl="1"/>
            <a:r>
              <a:rPr lang="nl-NL" dirty="0"/>
              <a:t>Schimmels maken gifstoffen</a:t>
            </a:r>
          </a:p>
          <a:p>
            <a:pPr lvl="1"/>
            <a:r>
              <a:rPr lang="nl-NL" dirty="0"/>
              <a:t>Champignons kunnen we eten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680" y="488983"/>
            <a:ext cx="1905000"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520" y="4655607"/>
            <a:ext cx="22860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9524" y="1917733"/>
            <a:ext cx="1872208" cy="1798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456" y="4226947"/>
            <a:ext cx="3497448" cy="1894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97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Bacterie</a:t>
            </a:r>
          </a:p>
        </p:txBody>
      </p:sp>
      <p:sp>
        <p:nvSpPr>
          <p:cNvPr id="3" name="Tijdelijke aanduiding voor inhoud 2"/>
          <p:cNvSpPr>
            <a:spLocks noGrp="1"/>
          </p:cNvSpPr>
          <p:nvPr>
            <p:ph idx="1"/>
          </p:nvPr>
        </p:nvSpPr>
        <p:spPr/>
        <p:txBody>
          <a:bodyPr>
            <a:normAutofit/>
          </a:bodyPr>
          <a:lstStyle/>
          <a:p>
            <a:r>
              <a:rPr lang="nl-NL" dirty="0"/>
              <a:t>Hele kleine cellen</a:t>
            </a:r>
          </a:p>
          <a:p>
            <a:r>
              <a:rPr lang="nl-NL" dirty="0"/>
              <a:t>Snel delen</a:t>
            </a:r>
          </a:p>
          <a:p>
            <a:pPr lvl="1"/>
            <a:r>
              <a:rPr lang="nl-NL" dirty="0"/>
              <a:t>Ze zijn niet ingewikkeld</a:t>
            </a:r>
          </a:p>
          <a:p>
            <a:endParaRPr lang="nl-NL" dirty="0"/>
          </a:p>
          <a:p>
            <a:r>
              <a:rPr lang="nl-NL" dirty="0"/>
              <a:t>Nuttig en schadelijk</a:t>
            </a:r>
          </a:p>
          <a:p>
            <a:pPr lvl="1"/>
            <a:r>
              <a:rPr lang="nl-NL" dirty="0"/>
              <a:t>Yoghurt</a:t>
            </a:r>
          </a:p>
          <a:p>
            <a:pPr lvl="1"/>
            <a:r>
              <a:rPr lang="nl-NL" dirty="0"/>
              <a:t>Ruimen stoffen op in de natuur</a:t>
            </a:r>
          </a:p>
          <a:p>
            <a:pPr lvl="1"/>
            <a:r>
              <a:rPr lang="nl-NL" dirty="0"/>
              <a:t>In de pens en darmen</a:t>
            </a:r>
          </a:p>
          <a:p>
            <a:r>
              <a:rPr lang="nl-NL" dirty="0"/>
              <a:t>Secundaire bacteriële infectie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499" y="4653136"/>
            <a:ext cx="205299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908721"/>
            <a:ext cx="2419350" cy="1895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366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3" ma:contentTypeDescription="Een nieuw document maken." ma:contentTypeScope="" ma:versionID="e7f814b423cca4c553f7f6f5112215d8">
  <xsd:schema xmlns:xsd="http://www.w3.org/2001/XMLSchema" xmlns:xs="http://www.w3.org/2001/XMLSchema" xmlns:p="http://schemas.microsoft.com/office/2006/metadata/properties" xmlns:ns2="2cb1c85b-b197-48cd-8bb1-fe9e9ee0096b" xmlns:ns3="5ad07612-1080-49cf-8fb2-28e7c3022d9a" targetNamespace="http://schemas.microsoft.com/office/2006/metadata/properties" ma:root="true" ma:fieldsID="0369495d5fbc7e33c21a4bf26649c039" ns2:_="" ns3:_="">
    <xsd:import namespace="2cb1c85b-b197-48cd-8bb1-fe9e9ee0096b"/>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B4285-CF97-4C97-8AEF-24FAC587A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1c85b-b197-48cd-8bb1-fe9e9ee0096b"/>
    <ds:schemaRef ds:uri="5ad07612-1080-49cf-8fb2-28e7c3022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91A40A-78B4-4F93-9BAE-BF883D198485}">
  <ds:schemaRefs>
    <ds:schemaRef ds:uri="http://purl.org/dc/terms/"/>
    <ds:schemaRef ds:uri="http://schemas.microsoft.com/office/2006/documentManagement/types"/>
    <ds:schemaRef ds:uri="http://www.w3.org/XML/1998/namespace"/>
    <ds:schemaRef ds:uri="5ad07612-1080-49cf-8fb2-28e7c3022d9a"/>
    <ds:schemaRef ds:uri="http://purl.org/dc/dcmitype/"/>
    <ds:schemaRef ds:uri="2cb1c85b-b197-48cd-8bb1-fe9e9ee0096b"/>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746358BD-F1D9-46F2-94CC-267B130CDC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253</TotalTime>
  <Words>951</Words>
  <Application>Microsoft Office PowerPoint</Application>
  <PresentationFormat>Breedbeeld</PresentationFormat>
  <Paragraphs>215</Paragraphs>
  <Slides>31</Slides>
  <Notes>29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Calibri</vt:lpstr>
      <vt:lpstr>Century Gothic</vt:lpstr>
      <vt:lpstr>Wingdings 3</vt:lpstr>
      <vt:lpstr>Ion</vt:lpstr>
      <vt:lpstr>Algemene biologie en dierwelzijn</vt:lpstr>
      <vt:lpstr>PowerPoint-presentatie</vt:lpstr>
      <vt:lpstr>Algemene biologie</vt:lpstr>
      <vt:lpstr>Ziekteverwekkers</vt:lpstr>
      <vt:lpstr>Alle ziektes hebben een oorzaak</vt:lpstr>
      <vt:lpstr>Infectieuze aandoeningen</vt:lpstr>
      <vt:lpstr>Infectieziekten</vt:lpstr>
      <vt:lpstr>Schimmels</vt:lpstr>
      <vt:lpstr>Bacterie</vt:lpstr>
      <vt:lpstr>Virus</vt:lpstr>
      <vt:lpstr>Parasieten</vt:lpstr>
      <vt:lpstr>Prionen</vt:lpstr>
      <vt:lpstr>Filmpjes</vt:lpstr>
      <vt:lpstr>Immuunsysteem</vt:lpstr>
      <vt:lpstr>Bloed</vt:lpstr>
      <vt:lpstr>Het immuunsysteem</vt:lpstr>
      <vt:lpstr>Immuunsysteem</vt:lpstr>
      <vt:lpstr>Voorbeeld: kalveren - biest</vt:lpstr>
      <vt:lpstr>Infectie vs ontsteking </vt:lpstr>
      <vt:lpstr>Hoe wordt een dier ziek?</vt:lpstr>
      <vt:lpstr>Stap 1: binnendringen van de gastheer</vt:lpstr>
      <vt:lpstr>Afweer</vt:lpstr>
      <vt:lpstr>Sterke afweer --&gt; minder kans op ziekte</vt:lpstr>
      <vt:lpstr>Ziekteverwekker</vt:lpstr>
      <vt:lpstr>Ziekteverwekker vs afweer</vt:lpstr>
      <vt:lpstr>Preventie</vt:lpstr>
      <vt:lpstr>Verschil GD en LHD</vt:lpstr>
      <vt:lpstr>Voorkomen van ziektes</vt:lpstr>
      <vt:lpstr>Voorkomen van ziektes</vt:lpstr>
      <vt:lpstr>Preventie</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biologie</dc:title>
  <dc:creator>Nienke van Dijk</dc:creator>
  <cp:lastModifiedBy>Henrike Bosman - Bannink</cp:lastModifiedBy>
  <cp:revision>3</cp:revision>
  <cp:lastPrinted>2021-10-13T08:59:52Z</cp:lastPrinted>
  <dcterms:created xsi:type="dcterms:W3CDTF">2020-09-23T07:58:44Z</dcterms:created>
  <dcterms:modified xsi:type="dcterms:W3CDTF">2022-11-22T10:22:03Z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